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9E4A1-1557-45BB-B315-7326ED2C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276DA-D313-45DF-83C1-3EE558CD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63DF-05AD-4290-8A04-0EE56167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D9B96-89B8-44A9-A311-00774835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CF10C-DCF7-42E9-84C5-D49A4EA2E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D850A-DBD5-4D34-84A4-FAA88573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5AF9E3-368D-4124-9229-9E3BEAC8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A5F16-457C-476D-B342-32CD3A7E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E170-B9FC-4E30-B802-1D3DE353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AE2D0-73B3-490A-AB31-73E5399B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68ED-DE0C-4766-987D-1A1D1DEB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101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公共事业管理的历史发展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公共事业管理起源与早期发展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近代以来公共事业管理变革与创新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当代公共事业管理面临挑战与机遇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典型国家或地区公共事业管理比较分析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31" r="233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介绍公共事业管理的历史发展，阐述其在不同历史阶段的特点和作用，为现代公共事业管理提供借鉴和启示。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随着社会的不断发展和进步，公共事业管理逐渐成为国家和社会治理的重要组成部分，其历史发展也经历了不同的阶段和变革。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公共事业管理是指政府或其他社会组织通过规划、组织、协调、控制等手段，对公共事业进行有效管理和运营，以满足社会公众的需求和利益。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具有公共性、服务性、复杂性和长期性等特点。其中，公共性指其管理对象和服务对象都是社会公众；服务性指其根本目的是为社会公众提供优质的公共产品和服务；复杂性指其涉及领域广泛，管理难度大；长期性指其需要长期投入和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公共事业管理定义与特点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公共事业管理起源与早期发展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随着工业革命的兴起，社会结构和经济形态发生巨大变化，公共事业管理应运而生。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工业化进程推动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由传统的政治统治向公共服务和社会管理职能转变，需要专业的公共事业管理机构来承担相应职责。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政府职能转变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城市化、贫富差距、环境污染等社会问题逐渐凸显，需要政府通过公共事业管理来应对和解决。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社会问题日益复杂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官僚化倾向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部分公共事业管理机构出现官僚化倾向，导致管理效率低下、资源浪费等问题。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实践先行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早期公共事业管理以实践为主，理论相对滞后，管理者在实践中摸索经验。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法规制度不健全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缺乏完善的法规制度体系来规范公共事业管理行为，存在一定的管理漏洞。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早期发展阶段特点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如西方国家的“进步时代”改革、中国的洋务运动等，这些历史事件对公共事业管理的发展产生了深远影响。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如美国的西奥多·罗斯福、中国的李鸿章等政治人物，他们在推动公共事业管理发展方面发挥了重要作用。同时，一些学者和专家也在理论研究和实践中做出了突出贡献。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关键事件与人物影响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近代以来公共事业管理变革与创新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政策法规变革推动作用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政策法规体系不断完善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随着公共事业领域的不断拓展，相关政策法规体系也在逐步完善，为公共事业管理提供了有力的法律保障。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政府职能转变与角色定位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政策法规的变革推动了政府职能的转变，使政府在公共事业管理中的角色定位更加明确，提高了管理效率。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引导社会资本参与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通过政策法规的引导，鼓励社会资本参与公共事业建设和管理，形成了多元化的投资主体和管理模式。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随着信息化技术的快速发展，公共事业管理领域广泛应用了信息技术，实现了管理模式的数字化转型。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科技创新推动了公共事业管理的智能化发展，提高了管理效率和服务水平，降低了运营成本。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科技创新为公共事业管理提供了更多创新的管理手段和工具，如大数据分析、云计算等，为决策提供有力支持。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创新管理手段与工具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科技创新对管理模式影响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国际经验借鉴与融合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通过借鉴国际先进经验，结合本国实际情况，不断完善公共事业管理制度和体系，提高管理水平。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跨国合作机遇与挑战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国际化趋势为跨国合作提供了更多机遇，同时也带来了挑战。需要加强国际合作与交流，共同应对全球性公共事业问题。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随着全球化的深入发展，公共事业管理也呈现出国际化的发展趋势，各国在公共事业领域的合作与交流日益频繁。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国际化趋势及合作机遇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https://d.book118.com/608121101002006040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2024-09-18T02:23:57.465</cp:lastPrinted>
  <dcterms:created xsi:type="dcterms:W3CDTF">2024-09-17T18:23:57Z</dcterms:created>
  <dcterms:modified xsi:type="dcterms:W3CDTF">2024-09-17T18:23:59Z</dcterms:modified>
</cp:coreProperties>
</file>