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61A71B-D5BF-4056-9CFE-BEC4F1F59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0EEB23-967F-4E82-B3DF-44D59A46C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30529-B702-4026-B414-EE13423F1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ACBD99-C0B7-49DC-9EDC-950AC38A1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19A010-38BB-45ED-A749-7A577C087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91107C-D60C-461E-8444-0EC2D4E37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B4B328-1D0E-4DD4-84B9-A3380865D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9A45F9-31B0-463F-BEF7-3B3173E68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20D331-CC6D-4F7D-A696-AA8FD694B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7CF302-0C7D-4391-9E4F-7FAC06A01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9817F-4B73-4E51-A91A-3D9408B40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2110607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重症患者VTE预防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VTE预防的重要性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VTE预防的策略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VTE预防的实践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VTE预防的挑战与对策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VTE预防的未来展望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VTE预防的重要性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VTE包括深静脉血栓和肺血栓栓塞，可导致血管阻塞，影响血液循环。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血栓形成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器官功能障碍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死亡风险增加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VTE可能导致器官缺血和功能障碍，如肺、肾、肠等。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VTE可能导致严重的并发症，如休克、器官衰竭和死亡。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VTE的危害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重症患者可能需要长期卧床，缺乏活动，增加VTE形成的风险。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重症患者常经历创伤和手术，术后容易发生VTE。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创伤和手术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重症患者常伴有炎症和感染，增加血液凝固的风险。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炎症和感染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重症患者的风险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有效的VTE预防措施可以降低重症患者的并发症风险，提高生存率。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降低并发症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预防VTE可以减少患者的痛苦和不便，提高生活质量。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改善生活质量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减少VTE相关并发症可以降低医疗资源的消耗，减轻医疗负担。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节约医疗资源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预防的必要性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VTE预防的策略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68" r="2068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机械预防措施包括使用间歇性充气加压装置、梯度压力袜等，通过增加下肢静脉回流速度和减少血液淤积，降低血栓形成的风险。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机械预防适用于无法使用药物预防的重症患者，尤其是存在出血风险或对药物过敏的患者。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使用机械预防时，应注意观察患者的下肢血液循环情况，避免造成下肢缺血或静脉破裂。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机械预防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药物预防是预防VTE最常用的方法，主要通过口服抗凝药物或注射抗凝针剂来实现。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常用的抗凝药物包括华法林、利伐沙班、达比加群等，这些药物可以抑制血栓形成过程中的凝血反应。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药物预防适用于大多数重症患者，但需注意监测患者的凝血功能，避免出现出血并发症。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药物预防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对重症患者进行VTE风险评估是预防血栓形成的重要步骤，根据评估结果制定个性化的预防方案。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风险评估包括患者的年龄、性别、基础疾病、手术类型等多个因素，根据评估结果确定患者发生VTE的风险等级。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个性化预防方案包括机械预防、药物预防或联合使用，根据患者的具体情况选择最佳的预防方法。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8008" r="8008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风险评估与个性化预防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VTE预防的实践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https://d.book118.com/608121106073006026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2024-09-03T22:03:04.721</cp:lastPrinted>
  <dcterms:created xsi:type="dcterms:W3CDTF">2024-09-03T14:03:04Z</dcterms:created>
  <dcterms:modified xsi:type="dcterms:W3CDTF">2024-09-03T14:03:06Z</dcterms:modified>
</cp:coreProperties>
</file>