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1BDB9E-61A2-4B5B-B749-188E2B7FA0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C930FE-24DD-40FB-93EA-54BA4DC137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935787-65DD-458C-8962-D3CF5B711D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AB6B8C-B4F9-4B55-8152-FE52584949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5FB0D0A-C482-45BA-99EE-5B19004107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32925FB-DD7A-4547-B640-957B67C136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C13FFDE-228D-42B8-BC24-80BB617002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92809A-0226-42F3-AEE2-EA336A1514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BA78A4-0A32-4671-8D21-898D9105BB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38B4B7-6B71-44AD-8326-5C355F1DE3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416A4C-024F-40C8-8669-6B02ACE03A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5.jpeg" /><Relationship Id="rId4" Type="http://schemas.openxmlformats.org/officeDocument/2006/relationships/image" Target="../media/image26.jpeg" /><Relationship Id="rId5" Type="http://schemas.openxmlformats.org/officeDocument/2006/relationships/image" Target="../media/image27.jpeg" /><Relationship Id="rId6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8121132017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供暖季工作总结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工作背景与目标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供暖设备运行与维护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供暖效果评估与改进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客户服务与满意度调查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节能减排与环保工作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团队协作与沟通协作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工作背景与目标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供暖是冬季居民生活的基本需求，对于提高居民生活质量具有重要意义。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保障居民生活质量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供暖工作关系到广大居民的切身利益，做好供暖工作有利于维护社会稳定。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维护社会稳定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5417" r="15417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375" r="163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通过改进供暖方式和技术手段，可以降低能源消耗和减少污染物排放，有利于环境保护和可持续发展。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促进节能减排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供暖季工作的重要性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加强设备巡检和维修，确保供暖设备安全稳定运行，防止安全事故的发生。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确保供暖安全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提高供暖效率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提升服务质量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250" r="142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优化供暖系统运行参数，提高能源利用效率，降低供暖成本。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加强客户服务工作，及时处理用户投诉和建议，提高用户满意度。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本季度工作目标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3450" r="1345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组织专业技术人员对供暖设备进行定期巡检和维修，确保设备正常运行。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设备巡检与维修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通过对供暖系统进行技术分析和改造，提高系统运行效率和能源利用率。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供暖系统优化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设立客户服务热线，及时响应和处理用户投诉和建议，改进服务质量。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客户服务与投诉处理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对供暖运行数据进行统计和分析，为优化供暖工作提供依据。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数据统计与分析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工作任务与分工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供暖设备运行与维护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在供暖季期间，设备运行整体稳定，未出现大规模故障或停机情况。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设备运行稳定性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通过对供暖设备的能耗进行监测和分析，发现设备运行效率较高，能耗在合理范围内。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能耗表现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供暖设备在供暖季中表现良好，室内温度稳定且舒适，满足了用户的供暖需求。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供暖效果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设备运行状况分析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362" b="13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设备维护保养措施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定期检查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对供暖设备进行了定期的检查，包括设备外观、内部零部件、管道等，确保设备处于良好状态。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清洗保养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对设备的散热器、过滤网等进行了清洗保养，提高了设备的散热效率和空气质量。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更换易损件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对设备中易损件进行了及时更换，避免了因易损件损坏而影响设备正常运行的情况。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应急措施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针对可能出现的严重故障或突发事件，制定了相应的应急措施，如备用设备的启用、紧急采购等，以保障供暖服务的连续性。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故障诊断与处理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在供暖季中，设备出现故障时，及时进行了故障诊断和处理，确保了设备的正常运行。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维修团队建设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加强了维修团队的建设和培训，提高了维修人员的技能水平和应急处理能力。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0583" r="10583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故障处理与应急措施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供暖效果评估与改进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确保室内温度达到预定标准，通常维持在18-24摄氏度之间。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室内温度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评估室内不同区域的温度差异，确保供暖均匀，无明显冷热不均现象。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供暖均匀度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检查供暖设备（如锅炉、散热器等）的运行状态，确保正常运转，无故障。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设备运行状况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供暖效果评估标准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供暖均匀度分析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对比不同区域的温度数据，发现供暖不均匀的问题及原因。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设备故障及处理情况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统计供暖期间设备故障次数及处理情况，评估对供暖效果的影响。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温度达标情况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根据实时监测数据，分析室内温度达标率，找出不达标的原因。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724" r="16724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实际供暖效果分析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设备升级与维护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供暖系统优化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用户服务与沟通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培训与人员管理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改进措施及实施计划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464" r="16464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2587" b="12587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针对老旧设备进行升级或替换，提高供暖效率；加强设备日常维护和保养，减少故障率。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改进供暖管网设计，提高热能利用效率；采用智能化控制系统，实现精准调节和节能。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加强与用户的沟通与联系，及时了解用户需求和反馈，提升服务质量。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加强对供暖工作人员的培训和管理，提高专业技能和服务意识。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客户服务与满意度调查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https://d.book118.com/608121132017006032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2024-09-09T10:07:30.611</cp:lastPrinted>
  <dcterms:created xsi:type="dcterms:W3CDTF">2024-09-09T02:07:30Z</dcterms:created>
  <dcterms:modified xsi:type="dcterms:W3CDTF">2024-09-09T02:07:32Z</dcterms:modified>
</cp:coreProperties>
</file>