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8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3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34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5.xml" /><Relationship Id="rId11" Type="http://schemas.openxmlformats.org/officeDocument/2006/relationships/image" Target="../media/image6.png" /><Relationship Id="rId12" Type="http://schemas.openxmlformats.org/officeDocument/2006/relationships/tags" Target="../tags/tag6.xml" /><Relationship Id="rId13" Type="http://schemas.openxmlformats.org/officeDocument/2006/relationships/image" Target="../media/image7.png" /><Relationship Id="rId14" Type="http://schemas.openxmlformats.org/officeDocument/2006/relationships/tags" Target="../tags/tag7.xml" /><Relationship Id="rId15" Type="http://schemas.openxmlformats.org/officeDocument/2006/relationships/image" Target="../media/image8.png" /><Relationship Id="rId16" Type="http://schemas.openxmlformats.org/officeDocument/2006/relationships/tags" Target="../tags/tag8.xml" /><Relationship Id="rId17" Type="http://schemas.openxmlformats.org/officeDocument/2006/relationships/tags" Target="../tags/tag9.xml" /><Relationship Id="rId18" Type="http://schemas.openxmlformats.org/officeDocument/2006/relationships/tags" Target="../tags/tag10.xml" /><Relationship Id="rId19" Type="http://schemas.openxmlformats.org/officeDocument/2006/relationships/tags" Target="../tags/tag11.xml" /><Relationship Id="rId2" Type="http://schemas.openxmlformats.org/officeDocument/2006/relationships/tags" Target="../tags/tag1.xml" /><Relationship Id="rId20" Type="http://schemas.openxmlformats.org/officeDocument/2006/relationships/tags" Target="../tags/tag12.xml" /><Relationship Id="rId21" Type="http://schemas.openxmlformats.org/officeDocument/2006/relationships/tags" Target="../tags/tag13.xml" /><Relationship Id="rId22" Type="http://schemas.openxmlformats.org/officeDocument/2006/relationships/tags" Target="../tags/tag14.xml" /><Relationship Id="rId23" Type="http://schemas.openxmlformats.org/officeDocument/2006/relationships/tags" Target="../tags/tag15.xml" /><Relationship Id="rId24" Type="http://schemas.openxmlformats.org/officeDocument/2006/relationships/slideMaster" Target="../slideMasters/slideMaster2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image" Target="../media/image3.png" /><Relationship Id="rId6" Type="http://schemas.openxmlformats.org/officeDocument/2006/relationships/tags" Target="../tags/tag3.xml" /><Relationship Id="rId7" Type="http://schemas.openxmlformats.org/officeDocument/2006/relationships/image" Target="../media/image4.png" /><Relationship Id="rId8" Type="http://schemas.openxmlformats.org/officeDocument/2006/relationships/tags" Target="../tags/tag4.xml" /><Relationship Id="rId9" Type="http://schemas.openxmlformats.org/officeDocument/2006/relationships/image" Target="../media/image5.png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10" Type="http://schemas.openxmlformats.org/officeDocument/2006/relationships/tags" Target="../tags/tag23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17.xml" /><Relationship Id="rId4" Type="http://schemas.openxmlformats.org/officeDocument/2006/relationships/image" Target="../media/image10.png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tags" Target="../tags/tag21.xml" /><Relationship Id="rId9" Type="http://schemas.openxmlformats.org/officeDocument/2006/relationships/tags" Target="../tags/tag2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1.png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tags" Target="../tags/tag29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10" Type="http://schemas.openxmlformats.org/officeDocument/2006/relationships/tags" Target="../tags/tag37.xml" /><Relationship Id="rId11" Type="http://schemas.openxmlformats.org/officeDocument/2006/relationships/tags" Target="../tags/tag38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31.xml" /><Relationship Id="rId4" Type="http://schemas.openxmlformats.org/officeDocument/2006/relationships/image" Target="../media/image10.png" /><Relationship Id="rId5" Type="http://schemas.openxmlformats.org/officeDocument/2006/relationships/tags" Target="../tags/tag32.xml" /><Relationship Id="rId6" Type="http://schemas.openxmlformats.org/officeDocument/2006/relationships/tags" Target="../tags/tag33.xml" /><Relationship Id="rId7" Type="http://schemas.openxmlformats.org/officeDocument/2006/relationships/tags" Target="../tags/tag34.xml" /><Relationship Id="rId8" Type="http://schemas.openxmlformats.org/officeDocument/2006/relationships/tags" Target="../tags/tag35.xml" /><Relationship Id="rId9" Type="http://schemas.openxmlformats.org/officeDocument/2006/relationships/tags" Target="../tags/tag36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9.xml" /><Relationship Id="rId10" Type="http://schemas.openxmlformats.org/officeDocument/2006/relationships/tags" Target="../tags/tag46.xml" /><Relationship Id="rId11" Type="http://schemas.openxmlformats.org/officeDocument/2006/relationships/tags" Target="../tags/tag47.xml" /><Relationship Id="rId12" Type="http://schemas.openxmlformats.org/officeDocument/2006/relationships/tags" Target="../tags/tag48.xml" /><Relationship Id="rId13" Type="http://schemas.openxmlformats.org/officeDocument/2006/relationships/tags" Target="../tags/tag49.xml" /><Relationship Id="rId14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40.xml" /><Relationship Id="rId4" Type="http://schemas.openxmlformats.org/officeDocument/2006/relationships/image" Target="../media/image10.png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tags" Target="../tags/tag43.xml" /><Relationship Id="rId8" Type="http://schemas.openxmlformats.org/officeDocument/2006/relationships/tags" Target="../tags/tag44.xml" /><Relationship Id="rId9" Type="http://schemas.openxmlformats.org/officeDocument/2006/relationships/tags" Target="../tags/tag45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10" Type="http://schemas.openxmlformats.org/officeDocument/2006/relationships/tags" Target="../tags/tag56.xml" /><Relationship Id="rId11" Type="http://schemas.openxmlformats.org/officeDocument/2006/relationships/tags" Target="../tags/tag57.xml" /><Relationship Id="rId12" Type="http://schemas.openxmlformats.org/officeDocument/2006/relationships/tags" Target="../tags/tag58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1.xml" /><Relationship Id="rId3" Type="http://schemas.openxmlformats.org/officeDocument/2006/relationships/image" Target="../media/image12.png" /><Relationship Id="rId4" Type="http://schemas.openxmlformats.org/officeDocument/2006/relationships/tags" Target="../tags/tag52.xml" /><Relationship Id="rId5" Type="http://schemas.openxmlformats.org/officeDocument/2006/relationships/image" Target="../media/image13.png" /><Relationship Id="rId6" Type="http://schemas.openxmlformats.org/officeDocument/2006/relationships/tags" Target="../tags/tag53.xml" /><Relationship Id="rId7" Type="http://schemas.openxmlformats.org/officeDocument/2006/relationships/image" Target="../media/image14.png" /><Relationship Id="rId8" Type="http://schemas.openxmlformats.org/officeDocument/2006/relationships/tags" Target="../tags/tag54.xml" /><Relationship Id="rId9" Type="http://schemas.openxmlformats.org/officeDocument/2006/relationships/tags" Target="../tags/tag55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10" Type="http://schemas.openxmlformats.org/officeDocument/2006/relationships/tags" Target="../tags/tag69.xml" /><Relationship Id="rId11" Type="http://schemas.openxmlformats.org/officeDocument/2006/relationships/tags" Target="../tags/tag70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15.png" /><Relationship Id="rId3" Type="http://schemas.openxmlformats.org/officeDocument/2006/relationships/tags" Target="../tags/tag63.xml" /><Relationship Id="rId4" Type="http://schemas.openxmlformats.org/officeDocument/2006/relationships/image" Target="../media/image16.png" /><Relationship Id="rId5" Type="http://schemas.openxmlformats.org/officeDocument/2006/relationships/tags" Target="../tags/tag64.xml" /><Relationship Id="rId6" Type="http://schemas.openxmlformats.org/officeDocument/2006/relationships/tags" Target="../tags/tag65.xml" /><Relationship Id="rId7" Type="http://schemas.openxmlformats.org/officeDocument/2006/relationships/tags" Target="../tags/tag66.xml" /><Relationship Id="rId8" Type="http://schemas.openxmlformats.org/officeDocument/2006/relationships/tags" Target="../tags/tag67.xml" /><Relationship Id="rId9" Type="http://schemas.openxmlformats.org/officeDocument/2006/relationships/tags" Target="../tags/tag68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10" Type="http://schemas.openxmlformats.org/officeDocument/2006/relationships/tags" Target="../tags/tag78.xml" /><Relationship Id="rId11" Type="http://schemas.openxmlformats.org/officeDocument/2006/relationships/tags" Target="../tags/tag79.xml" /><Relationship Id="rId12" Type="http://schemas.openxmlformats.org/officeDocument/2006/relationships/tags" Target="../tags/tag8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image" Target="../media/image17.png" /><Relationship Id="rId5" Type="http://schemas.openxmlformats.org/officeDocument/2006/relationships/tags" Target="../tags/tag74.xml" /><Relationship Id="rId6" Type="http://schemas.openxmlformats.org/officeDocument/2006/relationships/image" Target="../media/image18.png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1.xml" /><Relationship Id="rId10" Type="http://schemas.openxmlformats.org/officeDocument/2006/relationships/tags" Target="../tags/tag88.xml" /><Relationship Id="rId11" Type="http://schemas.openxmlformats.org/officeDocument/2006/relationships/tags" Target="../tags/tag89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image" Target="../media/image17.png" /><Relationship Id="rId5" Type="http://schemas.openxmlformats.org/officeDocument/2006/relationships/tags" Target="../tags/tag84.xml" /><Relationship Id="rId6" Type="http://schemas.openxmlformats.org/officeDocument/2006/relationships/image" Target="../media/image18.png" /><Relationship Id="rId7" Type="http://schemas.openxmlformats.org/officeDocument/2006/relationships/tags" Target="../tags/tag85.xml" /><Relationship Id="rId8" Type="http://schemas.openxmlformats.org/officeDocument/2006/relationships/tags" Target="../tags/tag86.xml" /><Relationship Id="rId9" Type="http://schemas.openxmlformats.org/officeDocument/2006/relationships/tags" Target="../tags/tag87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9.png" /><Relationship Id="rId10" Type="http://schemas.openxmlformats.org/officeDocument/2006/relationships/tags" Target="../tags/tag94.xml" /><Relationship Id="rId11" Type="http://schemas.openxmlformats.org/officeDocument/2006/relationships/image" Target="../media/image6.png" /><Relationship Id="rId12" Type="http://schemas.openxmlformats.org/officeDocument/2006/relationships/tags" Target="../tags/tag95.xml" /><Relationship Id="rId13" Type="http://schemas.openxmlformats.org/officeDocument/2006/relationships/image" Target="../media/image7.png" /><Relationship Id="rId14" Type="http://schemas.openxmlformats.org/officeDocument/2006/relationships/tags" Target="../tags/tag96.xml" /><Relationship Id="rId15" Type="http://schemas.openxmlformats.org/officeDocument/2006/relationships/image" Target="../media/image8.png" /><Relationship Id="rId16" Type="http://schemas.openxmlformats.org/officeDocument/2006/relationships/tags" Target="../tags/tag97.xml" /><Relationship Id="rId17" Type="http://schemas.openxmlformats.org/officeDocument/2006/relationships/tags" Target="../tags/tag98.xml" /><Relationship Id="rId18" Type="http://schemas.openxmlformats.org/officeDocument/2006/relationships/tags" Target="../tags/tag99.xml" /><Relationship Id="rId19" Type="http://schemas.openxmlformats.org/officeDocument/2006/relationships/tags" Target="../tags/tag100.xml" /><Relationship Id="rId2" Type="http://schemas.openxmlformats.org/officeDocument/2006/relationships/tags" Target="../tags/tag90.xml" /><Relationship Id="rId20" Type="http://schemas.openxmlformats.org/officeDocument/2006/relationships/tags" Target="../tags/tag101.xml" /><Relationship Id="rId21" Type="http://schemas.openxmlformats.org/officeDocument/2006/relationships/tags" Target="../tags/tag102.x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2.png" /><Relationship Id="rId4" Type="http://schemas.openxmlformats.org/officeDocument/2006/relationships/tags" Target="../tags/tag91.xml" /><Relationship Id="rId5" Type="http://schemas.openxmlformats.org/officeDocument/2006/relationships/image" Target="../media/image3.png" /><Relationship Id="rId6" Type="http://schemas.openxmlformats.org/officeDocument/2006/relationships/tags" Target="../tags/tag92.xml" /><Relationship Id="rId7" Type="http://schemas.openxmlformats.org/officeDocument/2006/relationships/image" Target="../media/image4.png" /><Relationship Id="rId8" Type="http://schemas.openxmlformats.org/officeDocument/2006/relationships/tags" Target="../tags/tag93.xml" /><Relationship Id="rId9" Type="http://schemas.openxmlformats.org/officeDocument/2006/relationships/image" Target="../media/image5.png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0.png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image" Target="../media/image21.png" /><Relationship Id="rId5" Type="http://schemas.openxmlformats.org/officeDocument/2006/relationships/tags" Target="../tags/tag105.xml" /><Relationship Id="rId6" Type="http://schemas.openxmlformats.org/officeDocument/2006/relationships/image" Target="../media/image22.png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1.xml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12.xml" /><Relationship Id="rId3" Type="http://schemas.openxmlformats.org/officeDocument/2006/relationships/image" Target="../media/image17.png" /><Relationship Id="rId4" Type="http://schemas.openxmlformats.org/officeDocument/2006/relationships/tags" Target="../tags/tag113.xml" /><Relationship Id="rId5" Type="http://schemas.openxmlformats.org/officeDocument/2006/relationships/image" Target="../media/image18.png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3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Relationship Id="rId5" Type="http://schemas.openxmlformats.org/officeDocument/2006/relationships/tags" Target="../tags/tag123.xml" /><Relationship Id="rId6" Type="http://schemas.openxmlformats.org/officeDocument/2006/relationships/tags" Target="../tags/tag124.xml" /><Relationship Id="rId7" Type="http://schemas.openxmlformats.org/officeDocument/2006/relationships/tags" Target="../tags/tag125.xml" /><Relationship Id="rId8" Type="http://schemas.openxmlformats.org/officeDocument/2006/relationships/tags" Target="../tags/tag126.xml" /><Relationship Id="rId9" Type="http://schemas.openxmlformats.org/officeDocument/2006/relationships/tags" Target="../tags/tag127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0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Relationship Id="rId5" Type="http://schemas.openxmlformats.org/officeDocument/2006/relationships/tags" Target="../tags/tag131.xml" /><Relationship Id="rId6" Type="http://schemas.openxmlformats.org/officeDocument/2006/relationships/tags" Target="../tags/tag132.xml" /><Relationship Id="rId7" Type="http://schemas.openxmlformats.org/officeDocument/2006/relationships/tags" Target="../tags/tag133.xml" /><Relationship Id="rId8" Type="http://schemas.openxmlformats.org/officeDocument/2006/relationships/tags" Target="../tags/tag134.xml" /><Relationship Id="rId9" Type="http://schemas.openxmlformats.org/officeDocument/2006/relationships/tags" Target="../tags/tag135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0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tags" Target="../tags/tag141.xml" /><Relationship Id="rId8" Type="http://schemas.openxmlformats.org/officeDocument/2006/relationships/tags" Target="../tags/tag142.xml" /><Relationship Id="rId9" Type="http://schemas.openxmlformats.org/officeDocument/2006/relationships/tags" Target="../tags/tag14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45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3.xml" /><Relationship Id="rId10" Type="http://schemas.openxmlformats.org/officeDocument/2006/relationships/tags" Target="../tags/tag159.xml" /><Relationship Id="rId11" Type="http://schemas.openxmlformats.org/officeDocument/2006/relationships/tags" Target="../tags/tag160.xml" /><Relationship Id="rId12" Type="http://schemas.openxmlformats.org/officeDocument/2006/relationships/tags" Target="../tags/tag161.xml" /><Relationship Id="rId13" Type="http://schemas.openxmlformats.org/officeDocument/2006/relationships/tags" Target="../tags/tag16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54.xml" /><Relationship Id="rId3" Type="http://schemas.openxmlformats.org/officeDocument/2006/relationships/image" Target="../media/image24.png" /><Relationship Id="rId4" Type="http://schemas.openxmlformats.org/officeDocument/2006/relationships/tags" Target="../tags/tag155.xml" /><Relationship Id="rId5" Type="http://schemas.openxmlformats.org/officeDocument/2006/relationships/image" Target="../media/image25.png" /><Relationship Id="rId6" Type="http://schemas.openxmlformats.org/officeDocument/2006/relationships/tags" Target="../tags/tag156.xml" /><Relationship Id="rId7" Type="http://schemas.openxmlformats.org/officeDocument/2006/relationships/image" Target="../media/image26.png" /><Relationship Id="rId8" Type="http://schemas.openxmlformats.org/officeDocument/2006/relationships/tags" Target="../tags/tag157.xml" /><Relationship Id="rId9" Type="http://schemas.openxmlformats.org/officeDocument/2006/relationships/tags" Target="../tags/tag15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BCF85B-45E9-491C-84AB-9636F4005B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E73642-3B4F-4070-BBF3-91A96D90D4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94DF66-05EA-47A8-A0D5-C1C4B4683E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DC7744-7F45-49F9-A11F-4E8000BC19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45E19AC-5C71-47B8-9C96-58C347001E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0EE3A82-0270-449D-BDAF-8E0624868C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6E42B10-179F-4329-B540-EA336CD3E5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3B1434-EA23-4F02-904C-29D448A319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8909EF-9375-4A2F-B7A5-BEE21DCCA0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6B2FC7-53C0-43A4-B128-6BC8C947F6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88AF2A-E02F-41F5-B24D-DEE31B18FE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2880075">
            <a:off x="10647409" y="-194926"/>
            <a:ext cx="1912045" cy="249867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932154" y="2711868"/>
            <a:ext cx="3666810" cy="415338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248607" y="4907811"/>
            <a:ext cx="2758453" cy="194293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9121798" y="5133783"/>
            <a:ext cx="2112707" cy="173056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flipH="1">
            <a:off x="7014856" y="4977108"/>
            <a:ext cx="2218491" cy="18881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457131" y="4330731"/>
            <a:ext cx="1485156" cy="252727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957880" y="4442773"/>
            <a:ext cx="1038995" cy="241522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>
          <a:xfrm rot="21018951">
            <a:off x="5494341" y="5533781"/>
            <a:ext cx="1303004" cy="135140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1515348" y="1874443"/>
            <a:ext cx="9115200" cy="1090800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6100" u="none" strike="noStrike" kern="1200" cap="none" spc="600" normalizeH="0" baseline="0">
                <a:solidFill>
                  <a:schemeClr val="accent1"/>
                </a:solidFill>
                <a:uFillTx/>
                <a:latin typeface="Arial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8"/>
            </p:custDataLst>
          </p:nvPr>
        </p:nvSpPr>
        <p:spPr>
          <a:xfrm>
            <a:off x="3162348" y="3187347"/>
            <a:ext cx="5821200" cy="414000"/>
          </a:xfrm>
        </p:spPr>
        <p:txBody>
          <a:bodyPr lIns="90000" tIns="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3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3162348" y="3949629"/>
            <a:ext cx="2655570" cy="353060"/>
          </a:xfrm>
        </p:spPr>
        <p:txBody>
          <a:bodyPr/>
          <a:lstStyle>
            <a:lvl1pPr marL="0" indent="0" algn="r" eaLnBrk="1" fontAlgn="auto" latinLnBrk="0" hangingPunct="1">
              <a:lnSpc>
                <a:spcPct val="100000"/>
              </a:lnSpc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/>
              <a:t>编辑文本</a:t>
            </a:r>
            <a:endParaRPr lang="zh-CN" altLang="en-US"/>
          </a:p>
        </p:txBody>
      </p:sp>
      <p:sp>
        <p:nvSpPr>
          <p:cNvPr id="22" name="文本占位符 21"/>
          <p:cNvSpPr>
            <a:spLocks noGrp="1"/>
          </p:cNvSpPr>
          <p:nvPr>
            <p:ph type="body" sz="quarter" idx="14" hasCustomPrompt="1"/>
            <p:custDataLst>
              <p:tags r:id="rId23"/>
            </p:custDataLst>
          </p:nvPr>
        </p:nvSpPr>
        <p:spPr>
          <a:xfrm>
            <a:off x="6377353" y="3949629"/>
            <a:ext cx="2606040" cy="353060"/>
          </a:xfrm>
        </p:spPr>
        <p:txBody>
          <a:bodyPr/>
          <a:lstStyle>
            <a:lvl1pPr marL="0" indent="0" eaLnBrk="1" fontAlgn="auto" latinLnBrk="0" hangingPunct="1">
              <a:lnSpc>
                <a:spcPct val="100000"/>
              </a:lnSpc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/>
              <a:t>编辑文本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" name="组合 9"/>
          <p:cNvGrpSpPr/>
          <p:nvPr userDrawn="1">
            <p:custDataLst>
              <p:tags r:id="rId1"/>
            </p:custDataLst>
          </p:nvPr>
        </p:nvGrpSpPr>
        <p:grpSpPr>
          <a:xfrm>
            <a:off x="-74295" y="5203190"/>
            <a:ext cx="1464310" cy="1673225"/>
            <a:chOff x="-99" y="4272"/>
            <a:chExt cx="5723" cy="6540"/>
          </a:xfrm>
        </p:grpSpPr>
        <p:pic>
          <p:nvPicPr>
            <p:cNvPr id="11" name="图片 10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-99" y="4272"/>
              <a:ext cx="3720" cy="6541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280" y="7730"/>
              <a:ext cx="4344" cy="306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7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t="-1"/>
          <a:stretch>
            <a:fillRect/>
          </a:stretch>
        </p:blipFill>
        <p:spPr>
          <a:xfrm rot="204530">
            <a:off x="3903825" y="423981"/>
            <a:ext cx="4384348" cy="399151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2584473" y="5145754"/>
            <a:ext cx="7221600" cy="601200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3200" u="none" strike="noStrike" kern="1200" cap="none" spc="300" normalizeH="0" baseline="0">
                <a:solidFill>
                  <a:schemeClr val="accent1"/>
                </a:solidFill>
                <a:uFillTx/>
                <a:latin typeface="Arial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2794611" y="5933892"/>
            <a:ext cx="6801323" cy="334800"/>
          </a:xfrm>
        </p:spPr>
        <p:txBody>
          <a:bodyPr lIns="90000" tIns="0" rIns="90000" bIns="46800" anchor="t">
            <a:normAutofit/>
          </a:bodyPr>
          <a:lstStyle>
            <a:lvl1pPr marL="0" indent="0" algn="ctr" eaLnBrk="1" fontAlgn="auto" latinLnBrk="0" hangingPunct="1">
              <a:lnSpc>
                <a:spcPct val="120000"/>
              </a:lnSpc>
              <a:buNone/>
              <a:defRPr kumimoji="0" lang="zh-CN" altLang="en-US" sz="15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组合 10"/>
          <p:cNvGrpSpPr/>
          <p:nvPr userDrawn="1">
            <p:custDataLst>
              <p:tags r:id="rId1"/>
            </p:custDataLst>
          </p:nvPr>
        </p:nvGrpSpPr>
        <p:grpSpPr>
          <a:xfrm>
            <a:off x="-74295" y="5203190"/>
            <a:ext cx="1464310" cy="1673225"/>
            <a:chOff x="-99" y="4272"/>
            <a:chExt cx="5723" cy="6540"/>
          </a:xfrm>
        </p:grpSpPr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-99" y="4272"/>
              <a:ext cx="3720" cy="6541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280" y="7730"/>
              <a:ext cx="4344" cy="306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7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8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rmAutofit/>
          </a:bodyPr>
          <a:lstStyle>
            <a:lvl1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3" name="组合 12"/>
          <p:cNvGrpSpPr/>
          <p:nvPr userDrawn="1">
            <p:custDataLst>
              <p:tags r:id="rId1"/>
            </p:custDataLst>
          </p:nvPr>
        </p:nvGrpSpPr>
        <p:grpSpPr>
          <a:xfrm>
            <a:off x="-74295" y="5203190"/>
            <a:ext cx="1464310" cy="1673225"/>
            <a:chOff x="-99" y="4272"/>
            <a:chExt cx="5723" cy="6540"/>
          </a:xfrm>
        </p:grpSpPr>
        <p:pic>
          <p:nvPicPr>
            <p:cNvPr id="14" name="图片 13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-99" y="4272"/>
              <a:ext cx="3720" cy="6541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280" y="7730"/>
              <a:ext cx="4344" cy="306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7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8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9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0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组合 5"/>
          <p:cNvGrpSpPr/>
          <p:nvPr userDrawn="1">
            <p:custDataLst>
              <p:tags r:id="rId1"/>
            </p:custDataLst>
          </p:nvPr>
        </p:nvGrpSpPr>
        <p:grpSpPr>
          <a:xfrm>
            <a:off x="45584" y="0"/>
            <a:ext cx="12146416" cy="6858001"/>
            <a:chOff x="45584" y="0"/>
            <a:chExt cx="12146416" cy="6858001"/>
          </a:xfrm>
        </p:grpSpPr>
        <p:grpSp>
          <p:nvGrpSpPr>
            <p:cNvPr id="9" name="组合 8"/>
            <p:cNvGrpSpPr/>
            <p:nvPr userDrawn="1">
              <p:custDataLst>
                <p:tags r:id="rId2"/>
              </p:custDataLst>
            </p:nvPr>
          </p:nvGrpSpPr>
          <p:grpSpPr>
            <a:xfrm>
              <a:off x="45584" y="4391343"/>
              <a:ext cx="893743" cy="2466658"/>
              <a:chOff x="-2041" y="4391343"/>
              <a:chExt cx="893743" cy="2466658"/>
            </a:xfrm>
          </p:grpSpPr>
          <p:pic>
            <p:nvPicPr>
              <p:cNvPr id="10" name="图片 9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3"/>
              <a:stretch>
                <a:fillRect/>
              </a:stretch>
            </p:blipFill>
            <p:spPr>
              <a:xfrm>
                <a:off x="0" y="5917327"/>
                <a:ext cx="891702" cy="940674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5"/>
              <a:stretch>
                <a:fillRect/>
              </a:stretch>
            </p:blipFill>
            <p:spPr>
              <a:xfrm rot="1953062" flipH="1">
                <a:off x="-2041" y="4391343"/>
                <a:ext cx="757605" cy="2455724"/>
              </a:xfrm>
              <a:prstGeom prst="rect">
                <a:avLst/>
              </a:prstGeom>
            </p:spPr>
          </p:pic>
        </p:grpSp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8"/>
              </p:custDataLst>
            </p:nvPr>
          </p:nvPicPr>
          <p:blipFill>
            <a:blip r:embed="rId7"/>
            <a:stretch>
              <a:fillRect/>
            </a:stretch>
          </p:blipFill>
          <p:spPr>
            <a:xfrm flipH="1" flipV="1">
              <a:off x="11261476" y="0"/>
              <a:ext cx="930524" cy="123825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3" name="组合 12"/>
          <p:cNvGrpSpPr/>
          <p:nvPr userDrawn="1">
            <p:custDataLst>
              <p:tags r:id="rId1"/>
            </p:custDataLst>
          </p:nvPr>
        </p:nvGrpSpPr>
        <p:grpSpPr>
          <a:xfrm>
            <a:off x="-62865" y="5474335"/>
            <a:ext cx="1217295" cy="1391285"/>
            <a:chOff x="-99" y="4272"/>
            <a:chExt cx="5723" cy="6540"/>
          </a:xfrm>
        </p:grpSpPr>
        <p:pic>
          <p:nvPicPr>
            <p:cNvPr id="8" name="图片 7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-99" y="4272"/>
              <a:ext cx="3720" cy="6541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280" y="7730"/>
              <a:ext cx="4344" cy="306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7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8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组合 10"/>
          <p:cNvGrpSpPr/>
          <p:nvPr userDrawn="1">
            <p:custDataLst>
              <p:tags r:id="rId1"/>
            </p:custDataLst>
          </p:nvPr>
        </p:nvGrpSpPr>
        <p:grpSpPr>
          <a:xfrm>
            <a:off x="292800" y="304200"/>
            <a:ext cx="11900700" cy="6590545"/>
            <a:chOff x="292800" y="304200"/>
            <a:chExt cx="11900700" cy="6590545"/>
          </a:xfrm>
        </p:grpSpPr>
        <p:sp>
          <p:nvSpPr>
            <p:cNvPr id="12" name="矩形 11"/>
            <p:cNvSpPr/>
            <p:nvPr userDrawn="1">
              <p:custDataLst>
                <p:tags r:id="rId2"/>
              </p:custDataLst>
            </p:nvPr>
          </p:nvSpPr>
          <p:spPr>
            <a:xfrm>
              <a:off x="292800" y="304200"/>
              <a:ext cx="11606400" cy="6249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13" name="组合 12"/>
            <p:cNvGrpSpPr/>
            <p:nvPr userDrawn="1">
              <p:custDataLst>
                <p:tags r:id="rId3"/>
              </p:custDataLst>
            </p:nvPr>
          </p:nvGrpSpPr>
          <p:grpSpPr>
            <a:xfrm>
              <a:off x="11126700" y="4668778"/>
              <a:ext cx="1066800" cy="2225967"/>
              <a:chOff x="11126700" y="4668778"/>
              <a:chExt cx="1066800" cy="2225967"/>
            </a:xfrm>
          </p:grpSpPr>
          <p:pic>
            <p:nvPicPr>
              <p:cNvPr id="14" name="图片 13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flipH="1">
                <a:off x="11126700" y="5739503"/>
                <a:ext cx="1066800" cy="1125388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46938">
                <a:off x="11486962" y="4668778"/>
                <a:ext cx="606573" cy="2225967"/>
              </a:xfrm>
              <a:prstGeom prst="rect">
                <a:avLst/>
              </a:prstGeom>
            </p:spPr>
          </p:pic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8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9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 userDrawn="1">
            <p:custDataLst>
              <p:tags r:id="rId1"/>
            </p:custDataLst>
          </p:nvPr>
        </p:nvGrpSpPr>
        <p:grpSpPr>
          <a:xfrm>
            <a:off x="292800" y="304200"/>
            <a:ext cx="11900700" cy="6590545"/>
            <a:chOff x="292800" y="304200"/>
            <a:chExt cx="11900700" cy="6590545"/>
          </a:xfrm>
        </p:grpSpPr>
        <p:sp>
          <p:nvSpPr>
            <p:cNvPr id="10" name="矩形 9"/>
            <p:cNvSpPr/>
            <p:nvPr userDrawn="1">
              <p:custDataLst>
                <p:tags r:id="rId2"/>
              </p:custDataLst>
            </p:nvPr>
          </p:nvSpPr>
          <p:spPr>
            <a:xfrm>
              <a:off x="292800" y="304200"/>
              <a:ext cx="11606400" cy="6249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 userDrawn="1">
              <p:custDataLst>
                <p:tags r:id="rId3"/>
              </p:custDataLst>
            </p:nvPr>
          </p:nvGrpSpPr>
          <p:grpSpPr>
            <a:xfrm>
              <a:off x="11126700" y="4668778"/>
              <a:ext cx="1066800" cy="2225967"/>
              <a:chOff x="11126700" y="4668778"/>
              <a:chExt cx="1066800" cy="2225967"/>
            </a:xfrm>
          </p:grpSpPr>
          <p:pic>
            <p:nvPicPr>
              <p:cNvPr id="12" name="图片 11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flipH="1">
                <a:off x="11126700" y="5739503"/>
                <a:ext cx="1066800" cy="1125388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46938">
                <a:off x="11486962" y="4668778"/>
                <a:ext cx="606573" cy="2225967"/>
              </a:xfrm>
              <a:prstGeom prst="rect">
                <a:avLst/>
              </a:prstGeom>
            </p:spPr>
          </p:pic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2021009">
            <a:off x="9598540" y="-71780"/>
            <a:ext cx="2432128" cy="317832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932154" y="2711868"/>
            <a:ext cx="3666810" cy="415338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248607" y="4907811"/>
            <a:ext cx="2758453" cy="194293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9121798" y="5133783"/>
            <a:ext cx="2112707" cy="173056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flipH="1">
            <a:off x="7014856" y="4977108"/>
            <a:ext cx="2218491" cy="188815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457131" y="4330731"/>
            <a:ext cx="1485156" cy="252727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957880" y="4442773"/>
            <a:ext cx="1038995" cy="241522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>
          <a:xfrm rot="21018951">
            <a:off x="5494341" y="5533781"/>
            <a:ext cx="1303004" cy="135140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7"/>
            </p:custDataLst>
          </p:nvPr>
        </p:nvSpPr>
        <p:spPr>
          <a:xfrm>
            <a:off x="4007060" y="1942269"/>
            <a:ext cx="4046400" cy="1170000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300" b="1" i="0" u="none" strike="noStrike" kern="1200" cap="none" spc="600" normalizeH="0" baseline="0" noProof="1">
                <a:solidFill>
                  <a:schemeClr val="accent1"/>
                </a:solidFill>
                <a:uFillTx/>
                <a:latin typeface="Arial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3" hasCustomPrompt="1"/>
            <p:custDataLst>
              <p:tags r:id="rId21"/>
            </p:custDataLst>
          </p:nvPr>
        </p:nvSpPr>
        <p:spPr>
          <a:xfrm>
            <a:off x="3997319" y="3320783"/>
            <a:ext cx="4046400" cy="436406"/>
          </a:xfrm>
        </p:spPr>
        <p:txBody>
          <a:bodyPr/>
          <a:lstStyle>
            <a:lvl1pPr marL="0" indent="0" algn="dist">
              <a:buNone/>
              <a:defRPr/>
            </a:lvl1pPr>
          </a:lstStyle>
          <a:p>
            <a:pPr lvl="0"/>
            <a:r>
              <a:rPr lang="zh-CN" altLang="en-US"/>
              <a:t>编辑标题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3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735" y="304165"/>
            <a:ext cx="11606530" cy="62496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11126470" y="4668520"/>
            <a:ext cx="1066800" cy="2225675"/>
            <a:chOff x="11126700" y="4668778"/>
            <a:chExt cx="1066800" cy="2225967"/>
          </a:xfrm>
        </p:grpSpPr>
        <p:pic>
          <p:nvPicPr>
            <p:cNvPr id="10" name="图片 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/>
            <a:stretch>
              <a:fillRect/>
            </a:stretch>
          </p:blipFill>
          <p:spPr>
            <a:xfrm flipH="1">
              <a:off x="11126700" y="5739503"/>
              <a:ext cx="1066800" cy="1125388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46938">
              <a:off x="11486962" y="4668778"/>
              <a:ext cx="606573" cy="2225967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7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8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2021009">
            <a:off x="11217385" y="-39384"/>
            <a:ext cx="1038779" cy="1357486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6635319" flipV="1">
            <a:off x="-43808" y="6153042"/>
            <a:ext cx="1035343" cy="881177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6635319" flipH="1">
            <a:off x="11171891" y="-154985"/>
            <a:ext cx="1035343" cy="881177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8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9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 flipH="1">
            <a:off x="10666095" y="2647315"/>
            <a:ext cx="1525270" cy="4210685"/>
            <a:chOff x="-2041" y="4391343"/>
            <a:chExt cx="893743" cy="2466658"/>
          </a:xfrm>
        </p:grpSpPr>
        <p:pic>
          <p:nvPicPr>
            <p:cNvPr id="9" name="图片 8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 rot="1953062" flipH="1">
              <a:off x="-2041" y="4391343"/>
              <a:ext cx="757605" cy="2455724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624965" cy="21621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u="none" strike="noStrike" kern="1200" cap="none" spc="0" normalizeH="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u="none" strike="noStrike" kern="1200" cap="none" spc="0" normalizeH="0" baseline="0">
                <a:latin typeface="微软雅黑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16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64.xml" /><Relationship Id="rId21" Type="http://schemas.openxmlformats.org/officeDocument/2006/relationships/tags" Target="../tags/tag165.xml" /><Relationship Id="rId22" Type="http://schemas.openxmlformats.org/officeDocument/2006/relationships/tags" Target="../tags/tag166.xml" /><Relationship Id="rId23" Type="http://schemas.openxmlformats.org/officeDocument/2006/relationships/tags" Target="../tags/tag167.xml" /><Relationship Id="rId24" Type="http://schemas.openxmlformats.org/officeDocument/2006/relationships/tags" Target="../tags/tag168.xml" /><Relationship Id="rId25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汉仪旗黑-85S" panose="00020600040101010101" pitchFamily="18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69.xml" /><Relationship Id="rId4" Type="http://schemas.openxmlformats.org/officeDocument/2006/relationships/tags" Target="../tags/tag170.xml" /><Relationship Id="rId5" Type="http://schemas.openxmlformats.org/officeDocument/2006/relationships/tags" Target="../tags/tag17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179.xml" /><Relationship Id="rId11" Type="http://schemas.openxmlformats.org/officeDocument/2006/relationships/tags" Target="../tags/tag180.xml" /><Relationship Id="rId12" Type="http://schemas.openxmlformats.org/officeDocument/2006/relationships/tags" Target="../tags/tag181.xml" /><Relationship Id="rId13" Type="http://schemas.openxmlformats.org/officeDocument/2006/relationships/tags" Target="../tags/tag182.xml" /><Relationship Id="rId14" Type="http://schemas.openxmlformats.org/officeDocument/2006/relationships/tags" Target="../tags/tag183.xml" /><Relationship Id="rId15" Type="http://schemas.openxmlformats.org/officeDocument/2006/relationships/tags" Target="../tags/tag184.xml" /><Relationship Id="rId16" Type="http://schemas.openxmlformats.org/officeDocument/2006/relationships/tags" Target="../tags/tag185.xml" /><Relationship Id="rId17" Type="http://schemas.openxmlformats.org/officeDocument/2006/relationships/tags" Target="../tags/tag186.xml" /><Relationship Id="rId18" Type="http://schemas.openxmlformats.org/officeDocument/2006/relationships/tags" Target="../tags/tag187.xml" /><Relationship Id="rId19" Type="http://schemas.openxmlformats.org/officeDocument/2006/relationships/tags" Target="../tags/tag188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89.xml" /><Relationship Id="rId21" Type="http://schemas.openxmlformats.org/officeDocument/2006/relationships/tags" Target="../tags/tag190.xml" /><Relationship Id="rId22" Type="http://schemas.openxmlformats.org/officeDocument/2006/relationships/tags" Target="../tags/tag191.xml" /><Relationship Id="rId23" Type="http://schemas.openxmlformats.org/officeDocument/2006/relationships/tags" Target="../tags/tag192.xml" /><Relationship Id="rId24" Type="http://schemas.openxmlformats.org/officeDocument/2006/relationships/tags" Target="../tags/tag193.xml" /><Relationship Id="rId25" Type="http://schemas.openxmlformats.org/officeDocument/2006/relationships/tags" Target="../tags/tag194.xml" /><Relationship Id="rId26" Type="http://schemas.openxmlformats.org/officeDocument/2006/relationships/tags" Target="../tags/tag195.xml" /><Relationship Id="rId27" Type="http://schemas.openxmlformats.org/officeDocument/2006/relationships/tags" Target="../tags/tag196.xml" /><Relationship Id="rId28" Type="http://schemas.openxmlformats.org/officeDocument/2006/relationships/tags" Target="../tags/tag197.xml" /><Relationship Id="rId29" Type="http://schemas.openxmlformats.org/officeDocument/2006/relationships/tags" Target="../tags/tag198.xml" /><Relationship Id="rId3" Type="http://schemas.openxmlformats.org/officeDocument/2006/relationships/tags" Target="../tags/tag172.xml" /><Relationship Id="rId30" Type="http://schemas.openxmlformats.org/officeDocument/2006/relationships/tags" Target="../tags/tag199.xml" /><Relationship Id="rId31" Type="http://schemas.openxmlformats.org/officeDocument/2006/relationships/tags" Target="../tags/tag200.xml" /><Relationship Id="rId32" Type="http://schemas.openxmlformats.org/officeDocument/2006/relationships/tags" Target="../tags/tag201.xml" /><Relationship Id="rId33" Type="http://schemas.openxmlformats.org/officeDocument/2006/relationships/tags" Target="../tags/tag202.xml" /><Relationship Id="rId34" Type="http://schemas.openxmlformats.org/officeDocument/2006/relationships/tags" Target="../tags/tag203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tags" Target="../tags/tag177.xml" /><Relationship Id="rId9" Type="http://schemas.openxmlformats.org/officeDocument/2006/relationships/tags" Target="../tags/tag17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08.xml" /><Relationship Id="rId11" Type="http://schemas.openxmlformats.org/officeDocument/2006/relationships/tags" Target="../tags/tag209.xml" /><Relationship Id="rId12" Type="http://schemas.openxmlformats.org/officeDocument/2006/relationships/tags" Target="../tags/tag210.xml" /><Relationship Id="rId13" Type="http://schemas.openxmlformats.org/officeDocument/2006/relationships/tags" Target="../tags/tag211.xml" /><Relationship Id="rId14" Type="http://schemas.openxmlformats.org/officeDocument/2006/relationships/image" Target="../media/image27.png" /><Relationship Id="rId15" Type="http://schemas.openxmlformats.org/officeDocument/2006/relationships/image" Target="../media/image28.svg" /><Relationship Id="rId16" Type="http://schemas.openxmlformats.org/officeDocument/2006/relationships/tags" Target="../tags/tag212.xml" /><Relationship Id="rId17" Type="http://schemas.openxmlformats.org/officeDocument/2006/relationships/tags" Target="../tags/tag2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0.png" /><Relationship Id="rId4" Type="http://schemas.openxmlformats.org/officeDocument/2006/relationships/tags" Target="../tags/tag204.xml" /><Relationship Id="rId5" Type="http://schemas.openxmlformats.org/officeDocument/2006/relationships/tags" Target="../tags/tag205.xml" /><Relationship Id="rId6" Type="http://schemas.openxmlformats.org/officeDocument/2006/relationships/image" Target="../media/image21.png" /><Relationship Id="rId7" Type="http://schemas.openxmlformats.org/officeDocument/2006/relationships/tags" Target="../tags/tag206.xml" /><Relationship Id="rId8" Type="http://schemas.openxmlformats.org/officeDocument/2006/relationships/image" Target="../media/image22.png" /><Relationship Id="rId9" Type="http://schemas.openxmlformats.org/officeDocument/2006/relationships/tags" Target="../tags/tag20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220.xml" /><Relationship Id="rId11" Type="http://schemas.openxmlformats.org/officeDocument/2006/relationships/tags" Target="../tags/tag221.xml" /><Relationship Id="rId12" Type="http://schemas.openxmlformats.org/officeDocument/2006/relationships/tags" Target="../tags/tag222.xml" /><Relationship Id="rId13" Type="http://schemas.openxmlformats.org/officeDocument/2006/relationships/tags" Target="../tags/tag223.xml" /><Relationship Id="rId14" Type="http://schemas.openxmlformats.org/officeDocument/2006/relationships/tags" Target="../tags/tag224.xml" /><Relationship Id="rId15" Type="http://schemas.openxmlformats.org/officeDocument/2006/relationships/tags" Target="../tags/tag225.xml" /><Relationship Id="rId16" Type="http://schemas.openxmlformats.org/officeDocument/2006/relationships/tags" Target="../tags/tag226.xml" /><Relationship Id="rId17" Type="http://schemas.openxmlformats.org/officeDocument/2006/relationships/tags" Target="../tags/tag227.xml" /><Relationship Id="rId18" Type="http://schemas.openxmlformats.org/officeDocument/2006/relationships/tags" Target="../tags/tag228.xml" /><Relationship Id="rId19" Type="http://schemas.openxmlformats.org/officeDocument/2006/relationships/tags" Target="../tags/tag229.xml" /><Relationship Id="rId2" Type="http://schemas.openxmlformats.org/officeDocument/2006/relationships/notesSlide" Target="../notesSlides/notesSlide4.xml" /><Relationship Id="rId20" Type="http://schemas.openxmlformats.org/officeDocument/2006/relationships/tags" Target="../tags/tag230.xml" /><Relationship Id="rId21" Type="http://schemas.openxmlformats.org/officeDocument/2006/relationships/tags" Target="../tags/tag231.xml" /><Relationship Id="rId22" Type="http://schemas.openxmlformats.org/officeDocument/2006/relationships/tags" Target="../tags/tag232.xml" /><Relationship Id="rId23" Type="http://schemas.openxmlformats.org/officeDocument/2006/relationships/tags" Target="../tags/tag233.xml" /><Relationship Id="rId24" Type="http://schemas.openxmlformats.org/officeDocument/2006/relationships/tags" Target="../tags/tag234.xml" /><Relationship Id="rId25" Type="http://schemas.openxmlformats.org/officeDocument/2006/relationships/tags" Target="../tags/tag235.xml" /><Relationship Id="rId26" Type="http://schemas.openxmlformats.org/officeDocument/2006/relationships/tags" Target="../tags/tag236.xml" /><Relationship Id="rId27" Type="http://schemas.openxmlformats.org/officeDocument/2006/relationships/tags" Target="../tags/tag237.xml" /><Relationship Id="rId28" Type="http://schemas.openxmlformats.org/officeDocument/2006/relationships/tags" Target="../tags/tag238.xml" /><Relationship Id="rId29" Type="http://schemas.openxmlformats.org/officeDocument/2006/relationships/tags" Target="../tags/tag239.xml" /><Relationship Id="rId3" Type="http://schemas.openxmlformats.org/officeDocument/2006/relationships/tags" Target="../tags/tag214.xml" /><Relationship Id="rId30" Type="http://schemas.openxmlformats.org/officeDocument/2006/relationships/tags" Target="../tags/tag240.xml" /><Relationship Id="rId31" Type="http://schemas.openxmlformats.org/officeDocument/2006/relationships/tags" Target="../tags/tag241.xml" /><Relationship Id="rId32" Type="http://schemas.openxmlformats.org/officeDocument/2006/relationships/tags" Target="../tags/tag242.xml" /><Relationship Id="rId33" Type="http://schemas.openxmlformats.org/officeDocument/2006/relationships/tags" Target="../tags/tag243.xml" /><Relationship Id="rId34" Type="http://schemas.openxmlformats.org/officeDocument/2006/relationships/tags" Target="../tags/tag244.xml" /><Relationship Id="rId35" Type="http://schemas.openxmlformats.org/officeDocument/2006/relationships/tags" Target="../tags/tag245.xml" /><Relationship Id="rId36" Type="http://schemas.openxmlformats.org/officeDocument/2006/relationships/tags" Target="../tags/tag246.xml" /><Relationship Id="rId37" Type="http://schemas.openxmlformats.org/officeDocument/2006/relationships/tags" Target="../tags/tag247.xml" /><Relationship Id="rId38" Type="http://schemas.openxmlformats.org/officeDocument/2006/relationships/tags" Target="../tags/tag248.xml" /><Relationship Id="rId39" Type="http://schemas.openxmlformats.org/officeDocument/2006/relationships/tags" Target="../tags/tag249.xml" /><Relationship Id="rId4" Type="http://schemas.openxmlformats.org/officeDocument/2006/relationships/tags" Target="../tags/tag215.xml" /><Relationship Id="rId40" Type="http://schemas.openxmlformats.org/officeDocument/2006/relationships/tags" Target="../tags/tag250.xml" /><Relationship Id="rId41" Type="http://schemas.openxmlformats.org/officeDocument/2006/relationships/tags" Target="../tags/tag251.xml" /><Relationship Id="rId42" Type="http://schemas.openxmlformats.org/officeDocument/2006/relationships/tags" Target="../tags/tag252.xml" /><Relationship Id="rId43" Type="http://schemas.openxmlformats.org/officeDocument/2006/relationships/tags" Target="../tags/tag253.xml" /><Relationship Id="rId44" Type="http://schemas.openxmlformats.org/officeDocument/2006/relationships/tags" Target="../tags/tag254.xml" /><Relationship Id="rId45" Type="http://schemas.openxmlformats.org/officeDocument/2006/relationships/tags" Target="../tags/tag255.xml" /><Relationship Id="rId46" Type="http://schemas.openxmlformats.org/officeDocument/2006/relationships/tags" Target="../tags/tag256.xml" /><Relationship Id="rId47" Type="http://schemas.openxmlformats.org/officeDocument/2006/relationships/tags" Target="../tags/tag257.xml" /><Relationship Id="rId5" Type="http://schemas.openxmlformats.org/officeDocument/2006/relationships/tags" Target="../tags/tag216.xml" /><Relationship Id="rId6" Type="http://schemas.openxmlformats.org/officeDocument/2006/relationships/tags" Target="../tags/tag217.xml" /><Relationship Id="rId7" Type="http://schemas.openxmlformats.org/officeDocument/2006/relationships/tags" Target="../tags/tag218.xml" /><Relationship Id="rId8" Type="http://schemas.openxmlformats.org/officeDocument/2006/relationships/tags" Target="../tags/tag219.xml" /><Relationship Id="rId9" Type="http://schemas.openxmlformats.org/officeDocument/2006/relationships/image" Target="../media/image29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2.xml" /><Relationship Id="rId11" Type="http://schemas.openxmlformats.org/officeDocument/2006/relationships/tags" Target="../tags/tag263.xml" /><Relationship Id="rId12" Type="http://schemas.openxmlformats.org/officeDocument/2006/relationships/tags" Target="../tags/tag264.xml" /><Relationship Id="rId13" Type="http://schemas.openxmlformats.org/officeDocument/2006/relationships/tags" Target="../tags/tag265.xml" /><Relationship Id="rId14" Type="http://schemas.openxmlformats.org/officeDocument/2006/relationships/image" Target="../media/image27.png" /><Relationship Id="rId15" Type="http://schemas.openxmlformats.org/officeDocument/2006/relationships/image" Target="../media/image28.svg" /><Relationship Id="rId16" Type="http://schemas.openxmlformats.org/officeDocument/2006/relationships/tags" Target="../tags/tag266.xml" /><Relationship Id="rId17" Type="http://schemas.openxmlformats.org/officeDocument/2006/relationships/tags" Target="../tags/tag267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0.png" /><Relationship Id="rId4" Type="http://schemas.openxmlformats.org/officeDocument/2006/relationships/tags" Target="../tags/tag258.xml" /><Relationship Id="rId5" Type="http://schemas.openxmlformats.org/officeDocument/2006/relationships/tags" Target="../tags/tag259.xml" /><Relationship Id="rId6" Type="http://schemas.openxmlformats.org/officeDocument/2006/relationships/image" Target="../media/image21.png" /><Relationship Id="rId7" Type="http://schemas.openxmlformats.org/officeDocument/2006/relationships/tags" Target="../tags/tag260.xml" /><Relationship Id="rId8" Type="http://schemas.openxmlformats.org/officeDocument/2006/relationships/image" Target="../media/image22.png" /><Relationship Id="rId9" Type="http://schemas.openxmlformats.org/officeDocument/2006/relationships/tags" Target="../tags/tag26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2.xml" /><Relationship Id="rId11" Type="http://schemas.openxmlformats.org/officeDocument/2006/relationships/tags" Target="../tags/tag273.xml" /><Relationship Id="rId12" Type="http://schemas.openxmlformats.org/officeDocument/2006/relationships/tags" Target="../tags/tag274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20.png" /><Relationship Id="rId4" Type="http://schemas.openxmlformats.org/officeDocument/2006/relationships/tags" Target="../tags/tag268.xml" /><Relationship Id="rId5" Type="http://schemas.openxmlformats.org/officeDocument/2006/relationships/tags" Target="../tags/tag269.xml" /><Relationship Id="rId6" Type="http://schemas.openxmlformats.org/officeDocument/2006/relationships/image" Target="../media/image21.png" /><Relationship Id="rId7" Type="http://schemas.openxmlformats.org/officeDocument/2006/relationships/tags" Target="../tags/tag270.xml" /><Relationship Id="rId8" Type="http://schemas.openxmlformats.org/officeDocument/2006/relationships/image" Target="../media/image22.png" /><Relationship Id="rId9" Type="http://schemas.openxmlformats.org/officeDocument/2006/relationships/tags" Target="../tags/tag27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9.xml" /><Relationship Id="rId11" Type="http://schemas.openxmlformats.org/officeDocument/2006/relationships/tags" Target="../tags/tag280.xml" /><Relationship Id="rId12" Type="http://schemas.openxmlformats.org/officeDocument/2006/relationships/tags" Target="../tags/tag281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20.png" /><Relationship Id="rId4" Type="http://schemas.openxmlformats.org/officeDocument/2006/relationships/tags" Target="../tags/tag275.xml" /><Relationship Id="rId5" Type="http://schemas.openxmlformats.org/officeDocument/2006/relationships/tags" Target="../tags/tag276.xml" /><Relationship Id="rId6" Type="http://schemas.openxmlformats.org/officeDocument/2006/relationships/image" Target="../media/image21.png" /><Relationship Id="rId7" Type="http://schemas.openxmlformats.org/officeDocument/2006/relationships/tags" Target="../tags/tag277.xml" /><Relationship Id="rId8" Type="http://schemas.openxmlformats.org/officeDocument/2006/relationships/image" Target="../media/image22.png" /><Relationship Id="rId9" Type="http://schemas.openxmlformats.org/officeDocument/2006/relationships/tags" Target="../tags/tag27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image" Target="../media/image27.png" /><Relationship Id="rId15" Type="http://schemas.openxmlformats.org/officeDocument/2006/relationships/image" Target="../media/image28.svg" /><Relationship Id="rId16" Type="http://schemas.openxmlformats.org/officeDocument/2006/relationships/tags" Target="../tags/tag290.xml" /><Relationship Id="rId17" Type="http://schemas.openxmlformats.org/officeDocument/2006/relationships/tags" Target="../tags/tag291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20.png" /><Relationship Id="rId4" Type="http://schemas.openxmlformats.org/officeDocument/2006/relationships/tags" Target="../tags/tag282.xml" /><Relationship Id="rId5" Type="http://schemas.openxmlformats.org/officeDocument/2006/relationships/tags" Target="../tags/tag283.xml" /><Relationship Id="rId6" Type="http://schemas.openxmlformats.org/officeDocument/2006/relationships/image" Target="../media/image21.png" /><Relationship Id="rId7" Type="http://schemas.openxmlformats.org/officeDocument/2006/relationships/tags" Target="../tags/tag284.xml" /><Relationship Id="rId8" Type="http://schemas.openxmlformats.org/officeDocument/2006/relationships/image" Target="../media/image22.png" /><Relationship Id="rId9" Type="http://schemas.openxmlformats.org/officeDocument/2006/relationships/tags" Target="../tags/tag28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6.xml" /><Relationship Id="rId11" Type="http://schemas.openxmlformats.org/officeDocument/2006/relationships/tags" Target="../tags/tag297.xml" /><Relationship Id="rId12" Type="http://schemas.openxmlformats.org/officeDocument/2006/relationships/image" Target="../media/image30.png" /><Relationship Id="rId13" Type="http://schemas.openxmlformats.org/officeDocument/2006/relationships/tags" Target="../tags/tag298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20.png" /><Relationship Id="rId4" Type="http://schemas.openxmlformats.org/officeDocument/2006/relationships/tags" Target="../tags/tag292.xml" /><Relationship Id="rId5" Type="http://schemas.openxmlformats.org/officeDocument/2006/relationships/tags" Target="../tags/tag293.xml" /><Relationship Id="rId6" Type="http://schemas.openxmlformats.org/officeDocument/2006/relationships/image" Target="../media/image21.png" /><Relationship Id="rId7" Type="http://schemas.openxmlformats.org/officeDocument/2006/relationships/tags" Target="../tags/tag294.xml" /><Relationship Id="rId8" Type="http://schemas.openxmlformats.org/officeDocument/2006/relationships/image" Target="../media/image22.png" /><Relationship Id="rId9" Type="http://schemas.openxmlformats.org/officeDocument/2006/relationships/tags" Target="../tags/tag29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3.xml" /><Relationship Id="rId11" Type="http://schemas.openxmlformats.org/officeDocument/2006/relationships/tags" Target="../tags/tag304.xml" /><Relationship Id="rId12" Type="http://schemas.openxmlformats.org/officeDocument/2006/relationships/image" Target="../media/image30.png" /><Relationship Id="rId13" Type="http://schemas.openxmlformats.org/officeDocument/2006/relationships/tags" Target="../tags/tag305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20.png" /><Relationship Id="rId4" Type="http://schemas.openxmlformats.org/officeDocument/2006/relationships/tags" Target="../tags/tag299.xml" /><Relationship Id="rId5" Type="http://schemas.openxmlformats.org/officeDocument/2006/relationships/tags" Target="../tags/tag300.xml" /><Relationship Id="rId6" Type="http://schemas.openxmlformats.org/officeDocument/2006/relationships/image" Target="../media/image21.png" /><Relationship Id="rId7" Type="http://schemas.openxmlformats.org/officeDocument/2006/relationships/tags" Target="../tags/tag301.xml" /><Relationship Id="rId8" Type="http://schemas.openxmlformats.org/officeDocument/2006/relationships/image" Target="../media/image22.png" /><Relationship Id="rId9" Type="http://schemas.openxmlformats.org/officeDocument/2006/relationships/tags" Target="../tags/tag30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0.xml" /><Relationship Id="rId11" Type="http://schemas.openxmlformats.org/officeDocument/2006/relationships/tags" Target="../tags/tag311.xml" /><Relationship Id="rId12" Type="http://schemas.openxmlformats.org/officeDocument/2006/relationships/image" Target="../media/image30.png" /><Relationship Id="rId13" Type="http://schemas.openxmlformats.org/officeDocument/2006/relationships/tags" Target="../tags/tag312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20.png" /><Relationship Id="rId4" Type="http://schemas.openxmlformats.org/officeDocument/2006/relationships/tags" Target="../tags/tag306.xml" /><Relationship Id="rId5" Type="http://schemas.openxmlformats.org/officeDocument/2006/relationships/tags" Target="../tags/tag307.xml" /><Relationship Id="rId6" Type="http://schemas.openxmlformats.org/officeDocument/2006/relationships/image" Target="../media/image21.png" /><Relationship Id="rId7" Type="http://schemas.openxmlformats.org/officeDocument/2006/relationships/tags" Target="../tags/tag308.xml" /><Relationship Id="rId8" Type="http://schemas.openxmlformats.org/officeDocument/2006/relationships/image" Target="../media/image22.png" /><Relationship Id="rId9" Type="http://schemas.openxmlformats.org/officeDocument/2006/relationships/tags" Target="../tags/tag30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7.xml" /><Relationship Id="rId11" Type="http://schemas.openxmlformats.org/officeDocument/2006/relationships/tags" Target="../tags/tag318.xml" /><Relationship Id="rId12" Type="http://schemas.openxmlformats.org/officeDocument/2006/relationships/image" Target="../media/image30.png" /><Relationship Id="rId13" Type="http://schemas.openxmlformats.org/officeDocument/2006/relationships/tags" Target="../tags/tag319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20.png" /><Relationship Id="rId4" Type="http://schemas.openxmlformats.org/officeDocument/2006/relationships/tags" Target="../tags/tag313.xml" /><Relationship Id="rId5" Type="http://schemas.openxmlformats.org/officeDocument/2006/relationships/tags" Target="../tags/tag314.xml" /><Relationship Id="rId6" Type="http://schemas.openxmlformats.org/officeDocument/2006/relationships/image" Target="../media/image21.png" /><Relationship Id="rId7" Type="http://schemas.openxmlformats.org/officeDocument/2006/relationships/tags" Target="../tags/tag315.xml" /><Relationship Id="rId8" Type="http://schemas.openxmlformats.org/officeDocument/2006/relationships/image" Target="../media/image22.png" /><Relationship Id="rId9" Type="http://schemas.openxmlformats.org/officeDocument/2006/relationships/tags" Target="../tags/tag31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4.xml" /><Relationship Id="rId11" Type="http://schemas.openxmlformats.org/officeDocument/2006/relationships/tags" Target="../tags/tag325.xml" /><Relationship Id="rId12" Type="http://schemas.openxmlformats.org/officeDocument/2006/relationships/image" Target="../media/image30.png" /><Relationship Id="rId13" Type="http://schemas.openxmlformats.org/officeDocument/2006/relationships/tags" Target="../tags/tag326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20.png" /><Relationship Id="rId4" Type="http://schemas.openxmlformats.org/officeDocument/2006/relationships/tags" Target="../tags/tag320.xml" /><Relationship Id="rId5" Type="http://schemas.openxmlformats.org/officeDocument/2006/relationships/tags" Target="../tags/tag321.xml" /><Relationship Id="rId6" Type="http://schemas.openxmlformats.org/officeDocument/2006/relationships/image" Target="../media/image21.png" /><Relationship Id="rId7" Type="http://schemas.openxmlformats.org/officeDocument/2006/relationships/tags" Target="../tags/tag322.xml" /><Relationship Id="rId8" Type="http://schemas.openxmlformats.org/officeDocument/2006/relationships/image" Target="../media/image22.png" /><Relationship Id="rId9" Type="http://schemas.openxmlformats.org/officeDocument/2006/relationships/tags" Target="../tags/tag32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1.xml" /><Relationship Id="rId11" Type="http://schemas.openxmlformats.org/officeDocument/2006/relationships/tags" Target="../tags/tag332.xml" /><Relationship Id="rId12" Type="http://schemas.openxmlformats.org/officeDocument/2006/relationships/image" Target="../media/image30.png" /><Relationship Id="rId13" Type="http://schemas.openxmlformats.org/officeDocument/2006/relationships/tags" Target="../tags/tag333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20.png" /><Relationship Id="rId4" Type="http://schemas.openxmlformats.org/officeDocument/2006/relationships/tags" Target="../tags/tag327.xml" /><Relationship Id="rId5" Type="http://schemas.openxmlformats.org/officeDocument/2006/relationships/tags" Target="../tags/tag328.xml" /><Relationship Id="rId6" Type="http://schemas.openxmlformats.org/officeDocument/2006/relationships/image" Target="../media/image21.png" /><Relationship Id="rId7" Type="http://schemas.openxmlformats.org/officeDocument/2006/relationships/tags" Target="../tags/tag329.xml" /><Relationship Id="rId8" Type="http://schemas.openxmlformats.org/officeDocument/2006/relationships/image" Target="../media/image22.png" /><Relationship Id="rId9" Type="http://schemas.openxmlformats.org/officeDocument/2006/relationships/tags" Target="../tags/tag33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8.xml" /><Relationship Id="rId11" Type="http://schemas.openxmlformats.org/officeDocument/2006/relationships/tags" Target="../tags/tag339.xml" /><Relationship Id="rId12" Type="http://schemas.openxmlformats.org/officeDocument/2006/relationships/image" Target="../media/image30.png" /><Relationship Id="rId13" Type="http://schemas.openxmlformats.org/officeDocument/2006/relationships/tags" Target="../tags/tag340.xml" /><Relationship Id="rId2" Type="http://schemas.openxmlformats.org/officeDocument/2006/relationships/notesSlide" Target="../notesSlides/notesSlide15.xml" /><Relationship Id="rId3" Type="http://schemas.openxmlformats.org/officeDocument/2006/relationships/image" Target="../media/image20.png" /><Relationship Id="rId4" Type="http://schemas.openxmlformats.org/officeDocument/2006/relationships/tags" Target="../tags/tag334.xml" /><Relationship Id="rId5" Type="http://schemas.openxmlformats.org/officeDocument/2006/relationships/tags" Target="../tags/tag335.xml" /><Relationship Id="rId6" Type="http://schemas.openxmlformats.org/officeDocument/2006/relationships/image" Target="../media/image21.png" /><Relationship Id="rId7" Type="http://schemas.openxmlformats.org/officeDocument/2006/relationships/tags" Target="../tags/tag336.xml" /><Relationship Id="rId8" Type="http://schemas.openxmlformats.org/officeDocument/2006/relationships/image" Target="../media/image22.png" /><Relationship Id="rId9" Type="http://schemas.openxmlformats.org/officeDocument/2006/relationships/tags" Target="../tags/tag33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8122017001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 sz="4800">
                <a:solidFill>
                  <a:schemeClr val="accent1"/>
                </a:solidFill>
                <a:latin typeface="仿宋" panose="02010609060101010101" charset="-122"/>
                <a:ea typeface="微软雅黑"/>
              </a:rPr>
              <a:t>9位大哲学家给孩子的幸福课</a:t>
            </a:r>
            <a:endParaRPr lang="zh-CN" altLang="en-US" sz="4800">
              <a:solidFill>
                <a:schemeClr val="accent1"/>
              </a:solidFill>
              <a:latin typeface="仿宋" panose="02010609060101010101" charset="-122"/>
              <a:ea typeface="微软雅黑"/>
            </a:endParaRPr>
          </a:p>
        </p:txBody>
      </p:sp>
      <p:sp>
        <p:nvSpPr>
          <p:cNvPr id="6" name="副标题 5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3190288" y="3271167"/>
            <a:ext cx="5821200" cy="414000"/>
          </a:xfrm>
        </p:spPr>
        <p:txBody>
          <a:bodyPr>
            <a:noAutofit/>
          </a:bodyPr>
          <a:lstStyle/>
          <a:p>
            <a:r>
              <a:rPr lang="zh-CN" altLang="zh-CN" sz="2400">
                <a:solidFill>
                  <a:schemeClr val="tx1"/>
                </a:solidFill>
                <a:latin typeface="仿宋" panose="02010609060101010101" charset="-122"/>
              </a:rPr>
              <a:t>读书笔记</a:t>
            </a:r>
            <a:endParaRPr lang="zh-CN" altLang="zh-CN" sz="2400">
              <a:solidFill>
                <a:schemeClr val="tx1"/>
              </a:solidFill>
              <a:latin typeface="仿宋" panose="02010609060101010101" charset="-122"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1718800" y="1563700"/>
            <a:ext cx="3755384" cy="1070212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椭圆 29"/>
          <p:cNvSpPr/>
          <p:nvPr>
            <p:custDataLst>
              <p:tags r:id="rId4"/>
            </p:custDataLst>
          </p:nvPr>
        </p:nvSpPr>
        <p:spPr>
          <a:xfrm>
            <a:off x="1410270" y="1487170"/>
            <a:ext cx="1213630" cy="1213630"/>
          </a:xfrm>
          <a:prstGeom prst="ellipse">
            <a:avLst/>
          </a:prstGeom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椭圆 8"/>
          <p:cNvSpPr/>
          <p:nvPr>
            <p:custDataLst>
              <p:tags r:id="rId5"/>
            </p:custDataLst>
          </p:nvPr>
        </p:nvSpPr>
        <p:spPr>
          <a:xfrm>
            <a:off x="1493429" y="1572136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6"/>
            </p:custDataLst>
          </p:nvPr>
        </p:nvSpPr>
        <p:spPr>
          <a:xfrm>
            <a:off x="1410335" y="1818005"/>
            <a:ext cx="1126490" cy="572135"/>
          </a:xfrm>
          <a:prstGeom prst="rect">
            <a:avLst/>
          </a:prstGeom>
          <a:noFill/>
        </p:spPr>
        <p:txBody>
          <a:bodyPr wrap="square" bIns="0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spc="300">
                <a:solidFill>
                  <a:srgbClr val="6096E6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01</a:t>
            </a:r>
            <a:endParaRPr lang="en-US" altLang="zh-CN" sz="3600" spc="300">
              <a:solidFill>
                <a:srgbClr val="6096E6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68" name="文本框 67"/>
          <p:cNvSpPr txBox="1"/>
          <p:nvPr>
            <p:custDataLst>
              <p:tags r:id="rId7"/>
            </p:custDataLst>
          </p:nvPr>
        </p:nvSpPr>
        <p:spPr>
          <a:xfrm>
            <a:off x="2539365" y="1568450"/>
            <a:ext cx="2933065" cy="107061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思维导图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35" name="圆角矩形 34"/>
          <p:cNvSpPr/>
          <p:nvPr>
            <p:custDataLst>
              <p:tags r:id="rId8"/>
            </p:custDataLst>
          </p:nvPr>
        </p:nvSpPr>
        <p:spPr>
          <a:xfrm>
            <a:off x="1718197" y="3163595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58B6E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椭圆 35"/>
          <p:cNvSpPr/>
          <p:nvPr>
            <p:custDataLst>
              <p:tags r:id="rId9"/>
            </p:custDataLst>
          </p:nvPr>
        </p:nvSpPr>
        <p:spPr>
          <a:xfrm>
            <a:off x="1409668" y="3087065"/>
            <a:ext cx="1213630" cy="1213630"/>
          </a:xfrm>
          <a:prstGeom prst="ellipse">
            <a:avLst/>
          </a:prstGeom>
          <a:solidFill>
            <a:srgbClr val="58B6E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10"/>
            </p:custDataLst>
          </p:nvPr>
        </p:nvSpPr>
        <p:spPr>
          <a:xfrm>
            <a:off x="1492826" y="3172031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>
            <p:custDataLst>
              <p:tags r:id="rId11"/>
            </p:custDataLst>
          </p:nvPr>
        </p:nvSpPr>
        <p:spPr>
          <a:xfrm>
            <a:off x="2538730" y="3180715"/>
            <a:ext cx="2934970" cy="108331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精彩摘录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60" name="圆角矩形 59"/>
          <p:cNvSpPr/>
          <p:nvPr>
            <p:custDataLst>
              <p:tags r:id="rId12"/>
            </p:custDataLst>
          </p:nvPr>
        </p:nvSpPr>
        <p:spPr>
          <a:xfrm>
            <a:off x="1717595" y="4820134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56CA9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1" name="椭圆 60"/>
          <p:cNvSpPr/>
          <p:nvPr>
            <p:custDataLst>
              <p:tags r:id="rId13"/>
            </p:custDataLst>
          </p:nvPr>
        </p:nvSpPr>
        <p:spPr>
          <a:xfrm>
            <a:off x="1409065" y="4743604"/>
            <a:ext cx="1213630" cy="1213630"/>
          </a:xfrm>
          <a:prstGeom prst="ellipse">
            <a:avLst/>
          </a:prstGeom>
          <a:solidFill>
            <a:srgbClr val="56CA9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2" name="椭圆 61"/>
          <p:cNvSpPr/>
          <p:nvPr>
            <p:custDataLst>
              <p:tags r:id="rId14"/>
            </p:custDataLst>
          </p:nvPr>
        </p:nvSpPr>
        <p:spPr>
          <a:xfrm>
            <a:off x="1492223" y="4828570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15"/>
            </p:custDataLst>
          </p:nvPr>
        </p:nvSpPr>
        <p:spPr>
          <a:xfrm>
            <a:off x="2538095" y="4810760"/>
            <a:ext cx="2934970" cy="1067435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目录分析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69" name="圆角矩形 68"/>
          <p:cNvSpPr/>
          <p:nvPr>
            <p:custDataLst>
              <p:tags r:id="rId16"/>
            </p:custDataLst>
          </p:nvPr>
        </p:nvSpPr>
        <p:spPr>
          <a:xfrm>
            <a:off x="6911981" y="1572136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FFBA5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椭圆 69"/>
          <p:cNvSpPr/>
          <p:nvPr>
            <p:custDataLst>
              <p:tags r:id="rId17"/>
            </p:custDataLst>
          </p:nvPr>
        </p:nvSpPr>
        <p:spPr>
          <a:xfrm>
            <a:off x="6603451" y="1495606"/>
            <a:ext cx="1213630" cy="1213630"/>
          </a:xfrm>
          <a:prstGeom prst="ellipse">
            <a:avLst/>
          </a:prstGeom>
          <a:solidFill>
            <a:srgbClr val="FFBA5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椭圆 70"/>
          <p:cNvSpPr/>
          <p:nvPr>
            <p:custDataLst>
              <p:tags r:id="rId18"/>
            </p:custDataLst>
          </p:nvPr>
        </p:nvSpPr>
        <p:spPr>
          <a:xfrm>
            <a:off x="6686609" y="1580573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5" name="文本框 74"/>
          <p:cNvSpPr txBox="1"/>
          <p:nvPr>
            <p:custDataLst>
              <p:tags r:id="rId19"/>
            </p:custDataLst>
          </p:nvPr>
        </p:nvSpPr>
        <p:spPr>
          <a:xfrm>
            <a:off x="7733030" y="1534160"/>
            <a:ext cx="2933065" cy="1120775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内容摘要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76" name="圆角矩形 75"/>
          <p:cNvSpPr/>
          <p:nvPr>
            <p:custDataLst>
              <p:tags r:id="rId20"/>
            </p:custDataLst>
          </p:nvPr>
        </p:nvSpPr>
        <p:spPr>
          <a:xfrm>
            <a:off x="6911378" y="3172031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F18870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7" name="椭圆 76"/>
          <p:cNvSpPr/>
          <p:nvPr>
            <p:custDataLst>
              <p:tags r:id="rId21"/>
            </p:custDataLst>
          </p:nvPr>
        </p:nvSpPr>
        <p:spPr>
          <a:xfrm>
            <a:off x="6602848" y="3095501"/>
            <a:ext cx="1213630" cy="1213630"/>
          </a:xfrm>
          <a:prstGeom prst="ellipse">
            <a:avLst/>
          </a:prstGeom>
          <a:solidFill>
            <a:srgbClr val="F18870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8" name="椭圆 77"/>
          <p:cNvSpPr/>
          <p:nvPr>
            <p:custDataLst>
              <p:tags r:id="rId22"/>
            </p:custDataLst>
          </p:nvPr>
        </p:nvSpPr>
        <p:spPr>
          <a:xfrm>
            <a:off x="6686007" y="3180468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2" name="文本框 81"/>
          <p:cNvSpPr txBox="1"/>
          <p:nvPr>
            <p:custDataLst>
              <p:tags r:id="rId23"/>
            </p:custDataLst>
          </p:nvPr>
        </p:nvSpPr>
        <p:spPr>
          <a:xfrm>
            <a:off x="7732395" y="3180715"/>
            <a:ext cx="2933065" cy="106934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阅读感受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11" name="圆角矩形 10"/>
          <p:cNvSpPr/>
          <p:nvPr>
            <p:custDataLst>
              <p:tags r:id="rId24"/>
            </p:custDataLst>
          </p:nvPr>
        </p:nvSpPr>
        <p:spPr>
          <a:xfrm>
            <a:off x="6910775" y="4828570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EC5F74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4" name="椭圆 83"/>
          <p:cNvSpPr/>
          <p:nvPr>
            <p:custDataLst>
              <p:tags r:id="rId25"/>
            </p:custDataLst>
          </p:nvPr>
        </p:nvSpPr>
        <p:spPr>
          <a:xfrm>
            <a:off x="6602246" y="4752040"/>
            <a:ext cx="1213630" cy="1213630"/>
          </a:xfrm>
          <a:prstGeom prst="ellipse">
            <a:avLst/>
          </a:prstGeom>
          <a:solidFill>
            <a:srgbClr val="EC5F74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5" name="椭圆 84"/>
          <p:cNvSpPr/>
          <p:nvPr>
            <p:custDataLst>
              <p:tags r:id="rId26"/>
            </p:custDataLst>
          </p:nvPr>
        </p:nvSpPr>
        <p:spPr>
          <a:xfrm>
            <a:off x="6685404" y="4837007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9" name="文本框 88"/>
          <p:cNvSpPr txBox="1"/>
          <p:nvPr>
            <p:custDataLst>
              <p:tags r:id="rId27"/>
            </p:custDataLst>
          </p:nvPr>
        </p:nvSpPr>
        <p:spPr>
          <a:xfrm>
            <a:off x="7731760" y="4813300"/>
            <a:ext cx="2934335" cy="1066165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作者简介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91" name="文本框 90"/>
          <p:cNvSpPr txBox="1"/>
          <p:nvPr>
            <p:custDataLst>
              <p:tags r:id="rId28"/>
            </p:custDataLst>
          </p:nvPr>
        </p:nvSpPr>
        <p:spPr>
          <a:xfrm>
            <a:off x="4021455" y="491490"/>
            <a:ext cx="4165600" cy="599440"/>
          </a:xfrm>
          <a:prstGeom prst="rect">
            <a:avLst/>
          </a:prstGeom>
          <a:noFill/>
        </p:spPr>
        <p:txBody>
          <a:bodyPr wrap="square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b="1" spc="300">
                <a:solidFill>
                  <a:srgbClr val="6096E6">
                    <a:lumMod val="50000"/>
                  </a:srgbClr>
                </a:solidFill>
                <a:uFillTx/>
                <a:latin typeface="仿宋" panose="02010609060101010101" charset="-122"/>
                <a:ea typeface="微软雅黑"/>
              </a:rPr>
              <a:t>目录</a:t>
            </a:r>
            <a:endParaRPr lang="zh-CN" altLang="en-US" sz="3600" b="1" spc="300">
              <a:solidFill>
                <a:srgbClr val="6096E6">
                  <a:lumMod val="50000"/>
                </a:srgbClr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29"/>
            </p:custDataLst>
          </p:nvPr>
        </p:nvSpPr>
        <p:spPr>
          <a:xfrm>
            <a:off x="1410335" y="3418205"/>
            <a:ext cx="112712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58B6E5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03</a:t>
            </a:r>
            <a:endParaRPr lang="en-US" altLang="zh-CN" sz="3200" spc="300">
              <a:solidFill>
                <a:srgbClr val="58B6E5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30"/>
            </p:custDataLst>
          </p:nvPr>
        </p:nvSpPr>
        <p:spPr>
          <a:xfrm>
            <a:off x="1409700" y="5078095"/>
            <a:ext cx="112839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56CA95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05</a:t>
            </a:r>
            <a:endParaRPr lang="en-US" altLang="zh-CN" sz="3200" spc="300">
              <a:solidFill>
                <a:srgbClr val="56CA95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31"/>
            </p:custDataLst>
          </p:nvPr>
        </p:nvSpPr>
        <p:spPr>
          <a:xfrm>
            <a:off x="6603365" y="1817370"/>
            <a:ext cx="112839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FFBA55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02</a:t>
            </a:r>
            <a:endParaRPr lang="en-US" altLang="zh-CN" sz="3200" spc="300">
              <a:solidFill>
                <a:srgbClr val="FFBA55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32"/>
            </p:custDataLst>
          </p:nvPr>
        </p:nvSpPr>
        <p:spPr>
          <a:xfrm>
            <a:off x="6602730" y="3418205"/>
            <a:ext cx="1130300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F18870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04</a:t>
            </a:r>
            <a:endParaRPr lang="en-US" altLang="zh-CN" sz="3200" spc="300">
              <a:solidFill>
                <a:srgbClr val="F18870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33"/>
            </p:custDataLst>
          </p:nvPr>
        </p:nvSpPr>
        <p:spPr>
          <a:xfrm>
            <a:off x="6603365" y="5077460"/>
            <a:ext cx="112839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EC5F74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06</a:t>
            </a:r>
            <a:endParaRPr lang="en-US" altLang="zh-CN" sz="3200" spc="300">
              <a:solidFill>
                <a:srgbClr val="EC5F74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</p:spTree>
    <p:custDataLst>
      <p:tags r:id="rId3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4" name="组合 3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10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/>
                <a:ea typeface="微软雅黑"/>
                <a:sym typeface="+mn-ea"/>
              </a:rPr>
              <a:t>思维导图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/>
              <a:ea typeface="微软雅黑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11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4" name="圆角矩形 43"/>
          <p:cNvSpPr/>
          <p:nvPr>
            <p:custDataLst>
              <p:tags r:id="rId12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5" name="椭圆 44"/>
          <p:cNvSpPr/>
          <p:nvPr>
            <p:custDataLst>
              <p:tags r:id="rId13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1"/>
          <p:cNvSpPr/>
          <p:nvPr>
            <p:custDataLst>
              <p:tags r:id="rId3"/>
            </p:custDataLst>
          </p:nvPr>
        </p:nvSpPr>
        <p:spPr>
          <a:xfrm>
            <a:off x="858367" y="2138824"/>
            <a:ext cx="10547851" cy="1948819"/>
          </a:xfrm>
          <a:custGeom>
            <a:rect l="l" t="t" r="r" b="b"/>
            <a:pathLst>
              <a:path w="11556685" h="2135211">
                <a:moveTo>
                  <a:pt x="10959199" y="460836"/>
                </a:moveTo>
                <a:cubicBezTo>
                  <a:pt x="9495204" y="1495841"/>
                  <a:pt x="7707874" y="2104136"/>
                  <a:pt x="5778173" y="2104136"/>
                </a:cubicBezTo>
                <a:cubicBezTo>
                  <a:pt x="3848810" y="2104136"/>
                  <a:pt x="2061481" y="1495841"/>
                  <a:pt x="597148" y="460836"/>
                </a:cubicBezTo>
                <a:cubicBezTo>
                  <a:pt x="391612" y="315415"/>
                  <a:pt x="192567" y="161465"/>
                  <a:pt x="0" y="0"/>
                </a:cubicBezTo>
                <a:lnTo>
                  <a:pt x="0" y="40629"/>
                </a:lnTo>
                <a:cubicBezTo>
                  <a:pt x="192567" y="201406"/>
                  <a:pt x="391612" y="354331"/>
                  <a:pt x="597148" y="499064"/>
                </a:cubicBezTo>
                <a:cubicBezTo>
                  <a:pt x="2063194" y="1529979"/>
                  <a:pt x="3849836" y="2135211"/>
                  <a:pt x="5778173" y="2135211"/>
                </a:cubicBezTo>
                <a:cubicBezTo>
                  <a:pt x="7706499" y="2135211"/>
                  <a:pt x="9493490" y="1529979"/>
                  <a:pt x="10959199" y="499064"/>
                </a:cubicBezTo>
                <a:cubicBezTo>
                  <a:pt x="11164734" y="354331"/>
                  <a:pt x="11364117" y="201406"/>
                  <a:pt x="11556684" y="40629"/>
                </a:cubicBezTo>
                <a:lnTo>
                  <a:pt x="11556684" y="0"/>
                </a:lnTo>
                <a:cubicBezTo>
                  <a:pt x="11364117" y="161465"/>
                  <a:pt x="11165084" y="315415"/>
                  <a:pt x="10959199" y="460836"/>
                </a:cubicBezTo>
                <a:lnTo>
                  <a:pt x="10959199" y="460836"/>
                </a:lnTo>
                <a:close/>
              </a:path>
            </a:pathLst>
          </a:custGeom>
          <a:solidFill>
            <a:srgbClr val="A1A1A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2"/>
          <p:cNvSpPr/>
          <p:nvPr>
            <p:custDataLst>
              <p:tags r:id="rId4"/>
            </p:custDataLst>
          </p:nvPr>
        </p:nvSpPr>
        <p:spPr>
          <a:xfrm>
            <a:off x="5080538" y="2471530"/>
            <a:ext cx="2101753" cy="447181"/>
          </a:xfrm>
          <a:custGeom>
            <a:rect l="l" t="t" r="r" b="b"/>
            <a:pathLst>
              <a:path w="2302772" h="489951">
                <a:moveTo>
                  <a:pt x="1151037" y="144430"/>
                </a:moveTo>
                <a:cubicBezTo>
                  <a:pt x="1003277" y="144430"/>
                  <a:pt x="856216" y="133931"/>
                  <a:pt x="711249" y="110862"/>
                </a:cubicBezTo>
                <a:cubicBezTo>
                  <a:pt x="565584" y="87781"/>
                  <a:pt x="421671" y="47915"/>
                  <a:pt x="278431" y="0"/>
                </a:cubicBezTo>
                <a:cubicBezTo>
                  <a:pt x="232093" y="45808"/>
                  <a:pt x="185045" y="91970"/>
                  <a:pt x="139038" y="138831"/>
                </a:cubicBezTo>
                <a:cubicBezTo>
                  <a:pt x="92700" y="186048"/>
                  <a:pt x="46350" y="234305"/>
                  <a:pt x="0" y="283617"/>
                </a:cubicBezTo>
                <a:cubicBezTo>
                  <a:pt x="187482" y="353914"/>
                  <a:pt x="376705" y="410919"/>
                  <a:pt x="569075" y="443434"/>
                </a:cubicBezTo>
                <a:cubicBezTo>
                  <a:pt x="760380" y="475961"/>
                  <a:pt x="955188" y="489609"/>
                  <a:pt x="1151037" y="489952"/>
                </a:cubicBezTo>
                <a:cubicBezTo>
                  <a:pt x="1346873" y="489952"/>
                  <a:pt x="1541681" y="475961"/>
                  <a:pt x="1732998" y="443789"/>
                </a:cubicBezTo>
                <a:cubicBezTo>
                  <a:pt x="1925356" y="410919"/>
                  <a:pt x="2114934" y="353914"/>
                  <a:pt x="2302772" y="283617"/>
                </a:cubicBezTo>
                <a:cubicBezTo>
                  <a:pt x="2256066" y="234305"/>
                  <a:pt x="2209373" y="186391"/>
                  <a:pt x="2163023" y="139187"/>
                </a:cubicBezTo>
                <a:cubicBezTo>
                  <a:pt x="2117028" y="91970"/>
                  <a:pt x="2069980" y="45808"/>
                  <a:pt x="2023642" y="0"/>
                </a:cubicBezTo>
                <a:cubicBezTo>
                  <a:pt x="1880745" y="47915"/>
                  <a:pt x="1736489" y="87781"/>
                  <a:pt x="1590824" y="110862"/>
                </a:cubicBezTo>
                <a:cubicBezTo>
                  <a:pt x="1445845" y="133931"/>
                  <a:pt x="1298796" y="144430"/>
                  <a:pt x="1151037" y="144430"/>
                </a:cubicBezTo>
                <a:lnTo>
                  <a:pt x="1151037" y="144430"/>
                </a:lnTo>
                <a:close/>
              </a:path>
            </a:pathLst>
          </a:custGeom>
          <a:solidFill>
            <a:srgbClr val="238C3B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3"/>
          <p:cNvSpPr/>
          <p:nvPr>
            <p:custDataLst>
              <p:tags r:id="rId5"/>
            </p:custDataLst>
          </p:nvPr>
        </p:nvSpPr>
        <p:spPr>
          <a:xfrm>
            <a:off x="4554389" y="3025779"/>
            <a:ext cx="3160262" cy="578488"/>
          </a:xfrm>
          <a:custGeom>
            <a:rect l="l" t="t" r="r" b="b"/>
            <a:pathLst>
              <a:path w="3462520" h="633817">
                <a:moveTo>
                  <a:pt x="1731090" y="267641"/>
                </a:moveTo>
                <a:cubicBezTo>
                  <a:pt x="1485262" y="267641"/>
                  <a:pt x="1241112" y="248481"/>
                  <a:pt x="1002292" y="205782"/>
                </a:cubicBezTo>
                <a:cubicBezTo>
                  <a:pt x="761816" y="162742"/>
                  <a:pt x="525659" y="90106"/>
                  <a:pt x="292848" y="0"/>
                </a:cubicBezTo>
                <a:cubicBezTo>
                  <a:pt x="243821" y="48416"/>
                  <a:pt x="194454" y="97173"/>
                  <a:pt x="146084" y="146599"/>
                </a:cubicBezTo>
                <a:cubicBezTo>
                  <a:pt x="97726" y="196366"/>
                  <a:pt x="48699" y="246802"/>
                  <a:pt x="0" y="298247"/>
                </a:cubicBezTo>
                <a:cubicBezTo>
                  <a:pt x="279174" y="413583"/>
                  <a:pt x="562351" y="504699"/>
                  <a:pt x="851865" y="557835"/>
                </a:cubicBezTo>
                <a:cubicBezTo>
                  <a:pt x="1139384" y="610607"/>
                  <a:pt x="1433899" y="633477"/>
                  <a:pt x="1731090" y="633817"/>
                </a:cubicBezTo>
                <a:cubicBezTo>
                  <a:pt x="2027940" y="633817"/>
                  <a:pt x="2322126" y="610607"/>
                  <a:pt x="2609974" y="557835"/>
                </a:cubicBezTo>
                <a:cubicBezTo>
                  <a:pt x="2899829" y="504699"/>
                  <a:pt x="3183006" y="413583"/>
                  <a:pt x="3462520" y="298247"/>
                </a:cubicBezTo>
                <a:cubicBezTo>
                  <a:pt x="3413822" y="247131"/>
                  <a:pt x="3365111" y="196366"/>
                  <a:pt x="3316084" y="146599"/>
                </a:cubicBezTo>
                <a:cubicBezTo>
                  <a:pt x="3267386" y="97173"/>
                  <a:pt x="3218359" y="48416"/>
                  <a:pt x="3169660" y="0"/>
                </a:cubicBezTo>
                <a:cubicBezTo>
                  <a:pt x="2936508" y="89777"/>
                  <a:pt x="2700704" y="162742"/>
                  <a:pt x="2459888" y="205782"/>
                </a:cubicBezTo>
                <a:cubicBezTo>
                  <a:pt x="2220727" y="248481"/>
                  <a:pt x="1976918" y="267641"/>
                  <a:pt x="1731090" y="267641"/>
                </a:cubicBezTo>
                <a:lnTo>
                  <a:pt x="1731090" y="267641"/>
                </a:lnTo>
                <a:close/>
              </a:path>
            </a:pathLst>
          </a:custGeom>
          <a:solidFill>
            <a:srgbClr val="508834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4"/>
          <p:cNvSpPr/>
          <p:nvPr>
            <p:custDataLst>
              <p:tags r:id="rId6"/>
            </p:custDataLst>
          </p:nvPr>
        </p:nvSpPr>
        <p:spPr>
          <a:xfrm>
            <a:off x="5582333" y="1164902"/>
            <a:ext cx="1111837" cy="1111837"/>
          </a:xfrm>
          <a:custGeom>
            <a:rect l="l" t="t" r="r" b="b"/>
            <a:pathLst>
              <a:path w="1218177" h="1218177">
                <a:moveTo>
                  <a:pt x="1218177" y="609088"/>
                </a:moveTo>
                <a:cubicBezTo>
                  <a:pt x="1218177" y="945481"/>
                  <a:pt x="945482" y="1218176"/>
                  <a:pt x="609089" y="1218176"/>
                </a:cubicBezTo>
                <a:cubicBezTo>
                  <a:pt x="272695" y="1218176"/>
                  <a:pt x="0" y="945481"/>
                  <a:pt x="0" y="609088"/>
                </a:cubicBezTo>
                <a:cubicBezTo>
                  <a:pt x="0" y="272695"/>
                  <a:pt x="272695" y="0"/>
                  <a:pt x="609089" y="0"/>
                </a:cubicBezTo>
                <a:cubicBezTo>
                  <a:pt x="945482" y="0"/>
                  <a:pt x="1218177" y="272695"/>
                  <a:pt x="1218177" y="609088"/>
                </a:cubicBezTo>
                <a:close/>
              </a:path>
            </a:pathLst>
          </a:custGeom>
          <a:solidFill>
            <a:srgbClr val="238C3B">
              <a:lumMod val="75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5"/>
          <p:cNvSpPr txBox="1"/>
          <p:nvPr>
            <p:custDataLst>
              <p:tags r:id="rId7"/>
            </p:custDataLst>
          </p:nvPr>
        </p:nvSpPr>
        <p:spPr>
          <a:xfrm>
            <a:off x="5481335" y="1459723"/>
            <a:ext cx="1313835" cy="524441"/>
          </a:xfrm>
          <a:prstGeom prst="rect">
            <a:avLst/>
          </a:prstGeom>
        </p:spPr>
        <p:txBody>
          <a:bodyPr lIns="90000" tIns="46800" rIns="90000" bIns="4680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spc="300" err="1">
                <a:solidFill>
                  <a:srgbClr val="FFFFFF"/>
                </a:solidFill>
                <a:latin typeface="仿宋" panose="02010609060101010101" charset="-122"/>
                <a:ea typeface="仿宋" panose="02010609060101010101" charset="-122"/>
              </a:rPr>
              <a:t>哲学家</a:t>
            </a:r>
            <a:endParaRPr lang="zh-CN" altLang="en-US" sz="2000" b="1" spc="300" err="1">
              <a:solidFill>
                <a:srgbClr val="FFFFF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8" name="Freeform 6"/>
          <p:cNvSpPr/>
          <p:nvPr>
            <p:custDataLst>
              <p:tags r:id="rId8"/>
            </p:custDataLst>
          </p:nvPr>
        </p:nvSpPr>
        <p:spPr>
          <a:xfrm>
            <a:off x="7268255" y="1522866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1"/>
                  <a:pt x="189110" y="378221"/>
                </a:cubicBezTo>
                <a:cubicBezTo>
                  <a:pt x="84666" y="378221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238C3B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duotone>
              <a:prstClr val="black"/>
              <a:srgbClr val="1F74AD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6821607" y="1586088"/>
            <a:ext cx="367989" cy="224028"/>
          </a:xfrm>
          <a:prstGeom prst="rect">
            <a:avLst/>
          </a:prstGeom>
        </p:spPr>
      </p:pic>
      <p:sp>
        <p:nvSpPr>
          <p:cNvPr id="11" name="TextBox 8"/>
          <p:cNvSpPr txBox="1"/>
          <p:nvPr>
            <p:custDataLst>
              <p:tags r:id="rId11"/>
            </p:custDataLst>
          </p:nvPr>
        </p:nvSpPr>
        <p:spPr>
          <a:xfrm>
            <a:off x="7709320" y="1522015"/>
            <a:ext cx="1304002" cy="365978"/>
          </a:xfrm>
          <a:prstGeom prst="rect">
            <a:avLst/>
          </a:prstGeom>
        </p:spPr>
        <p:txBody>
          <a:bodyPr lIns="90000" tIns="46800" rIns="90000" bIns="46800" rtlCol="0" anchor="t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孩子</a:t>
            </a:r>
            <a:endParaRPr lang="zh-CN" altLang="en-US" spc="3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pic>
        <p:nvPicPr>
          <p:cNvPr id="12" name="Picture 9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9">
            <a:duotone>
              <a:prstClr val="black"/>
              <a:srgbClr val="3498D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3500000">
            <a:off x="4929258" y="2372333"/>
            <a:ext cx="280246" cy="170611"/>
          </a:xfrm>
          <a:prstGeom prst="rect">
            <a:avLst/>
          </a:prstGeom>
        </p:spPr>
      </p:pic>
      <p:pic>
        <p:nvPicPr>
          <p:cNvPr id="13" name="Picture 1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>
            <a:duotone>
              <a:prstClr val="black"/>
              <a:srgbClr val="3498D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6016292" y="3005618"/>
            <a:ext cx="280246" cy="170611"/>
          </a:xfrm>
          <a:prstGeom prst="rect">
            <a:avLst/>
          </a:prstGeom>
        </p:spPr>
      </p:pic>
      <p:sp>
        <p:nvSpPr>
          <p:cNvPr id="15" name="TextBox 11"/>
          <p:cNvSpPr txBox="1"/>
          <p:nvPr>
            <p:custDataLst>
              <p:tags r:id="rId14"/>
            </p:custDataLst>
          </p:nvPr>
        </p:nvSpPr>
        <p:spPr>
          <a:xfrm>
            <a:off x="5540796" y="2558667"/>
            <a:ext cx="1313835" cy="384896"/>
          </a:xfrm>
          <a:prstGeom prst="rect">
            <a:avLst/>
          </a:prstGeom>
        </p:spPr>
        <p:txBody>
          <a:bodyPr lIns="90000" tIns="46800" rIns="90000" bIns="46800" rtlCol="0" anchor="t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b="1" spc="300">
                <a:solidFill>
                  <a:srgbClr val="FFFFFF"/>
                </a:solidFill>
                <a:latin typeface="仿宋" panose="02010609060101010101" charset="-122"/>
                <a:ea typeface="仿宋" panose="02010609060101010101" charset="-122"/>
              </a:rPr>
              <a:t>孩子们</a:t>
            </a:r>
            <a:endParaRPr lang="zh-CN" altLang="en-US" b="1" spc="300">
              <a:solidFill>
                <a:srgbClr val="FFFFF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6" name="TextBox 12"/>
          <p:cNvSpPr txBox="1"/>
          <p:nvPr>
            <p:custDataLst>
              <p:tags r:id="rId15"/>
            </p:custDataLst>
          </p:nvPr>
        </p:nvSpPr>
        <p:spPr>
          <a:xfrm>
            <a:off x="5225566" y="3232133"/>
            <a:ext cx="1957014" cy="393012"/>
          </a:xfrm>
          <a:prstGeom prst="rect">
            <a:avLst/>
          </a:prstGeom>
        </p:spPr>
        <p:txBody>
          <a:bodyPr lIns="90000" tIns="46800" rIns="90000" bIns="46800" rtlCol="0" anchor="t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b="1" spc="300">
                <a:solidFill>
                  <a:srgbClr val="FFFFFF"/>
                </a:solidFill>
                <a:latin typeface="仿宋" panose="02010609060101010101" charset="-122"/>
                <a:ea typeface="仿宋" panose="02010609060101010101" charset="-122"/>
              </a:rPr>
              <a:t>哲学</a:t>
            </a:r>
            <a:endParaRPr lang="zh-CN" altLang="en-US" b="1" spc="300">
              <a:solidFill>
                <a:srgbClr val="FFFFF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pic>
        <p:nvPicPr>
          <p:cNvPr id="17" name="Picture 1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9">
            <a:duotone>
              <a:prstClr val="black"/>
              <a:srgbClr val="1F74AD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5998182" y="2362780"/>
            <a:ext cx="280246" cy="170611"/>
          </a:xfrm>
          <a:prstGeom prst="rect">
            <a:avLst/>
          </a:prstGeom>
          <a:solidFill>
            <a:sysClr val="window" lastClr="FFFFFF"/>
          </a:solidFill>
        </p:spPr>
      </p:pic>
      <p:sp>
        <p:nvSpPr>
          <p:cNvPr id="18" name="Freeform 14"/>
          <p:cNvSpPr/>
          <p:nvPr>
            <p:custDataLst>
              <p:tags r:id="rId17"/>
            </p:custDataLst>
          </p:nvPr>
        </p:nvSpPr>
        <p:spPr>
          <a:xfrm>
            <a:off x="4626537" y="1975512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5" y="378221"/>
                  <a:pt x="189111" y="378221"/>
                </a:cubicBezTo>
                <a:cubicBezTo>
                  <a:pt x="84667" y="378221"/>
                  <a:pt x="0" y="293555"/>
                  <a:pt x="0" y="189111"/>
                </a:cubicBezTo>
                <a:cubicBezTo>
                  <a:pt x="0" y="84667"/>
                  <a:pt x="84667" y="0"/>
                  <a:pt x="189111" y="0"/>
                </a:cubicBezTo>
                <a:cubicBezTo>
                  <a:pt x="293555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508834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5"/>
          <p:cNvSpPr txBox="1"/>
          <p:nvPr>
            <p:custDataLst>
              <p:tags r:id="rId18"/>
            </p:custDataLst>
          </p:nvPr>
        </p:nvSpPr>
        <p:spPr>
          <a:xfrm>
            <a:off x="3361547" y="1976465"/>
            <a:ext cx="1318839" cy="365978"/>
          </a:xfrm>
          <a:prstGeom prst="rect">
            <a:avLst/>
          </a:prstGeom>
        </p:spPr>
        <p:txBody>
          <a:bodyPr lIns="90000" tIns="46800" rIns="90000" bIns="46800" rtlCol="0" anchor="t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幸福</a:t>
            </a:r>
            <a:endParaRPr lang="zh-CN" altLang="en-US" spc="3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20" name="Freeform 16"/>
          <p:cNvSpPr/>
          <p:nvPr>
            <p:custDataLst>
              <p:tags r:id="rId19"/>
            </p:custDataLst>
          </p:nvPr>
        </p:nvSpPr>
        <p:spPr>
          <a:xfrm>
            <a:off x="1873392" y="2815649"/>
            <a:ext cx="345204" cy="345204"/>
          </a:xfrm>
          <a:custGeom>
            <a:rect l="l" t="t" r="r" b="b"/>
            <a:pathLst>
              <a:path w="378221" h="378221">
                <a:moveTo>
                  <a:pt x="378222" y="189110"/>
                </a:moveTo>
                <a:cubicBezTo>
                  <a:pt x="378222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2" y="84666"/>
                  <a:pt x="378222" y="189110"/>
                </a:cubicBezTo>
                <a:close/>
              </a:path>
            </a:pathLst>
          </a:custGeom>
          <a:solidFill>
            <a:srgbClr val="508834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17"/>
          <p:cNvSpPr/>
          <p:nvPr>
            <p:custDataLst>
              <p:tags r:id="rId20"/>
            </p:custDataLst>
          </p:nvPr>
        </p:nvSpPr>
        <p:spPr>
          <a:xfrm>
            <a:off x="3145156" y="3382422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2"/>
                  <a:pt x="189110" y="378222"/>
                </a:cubicBezTo>
                <a:cubicBezTo>
                  <a:pt x="84666" y="378222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508834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18"/>
          <p:cNvSpPr/>
          <p:nvPr>
            <p:custDataLst>
              <p:tags r:id="rId21"/>
            </p:custDataLst>
          </p:nvPr>
        </p:nvSpPr>
        <p:spPr>
          <a:xfrm>
            <a:off x="4535578" y="3750342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1"/>
                  <a:pt x="189110" y="378221"/>
                </a:cubicBezTo>
                <a:cubicBezTo>
                  <a:pt x="84666" y="378221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508834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19"/>
          <p:cNvSpPr/>
          <p:nvPr>
            <p:custDataLst>
              <p:tags r:id="rId22"/>
            </p:custDataLst>
          </p:nvPr>
        </p:nvSpPr>
        <p:spPr>
          <a:xfrm>
            <a:off x="6101454" y="3921735"/>
            <a:ext cx="345204" cy="345204"/>
          </a:xfrm>
          <a:custGeom>
            <a:rect l="l" t="t" r="r" b="b"/>
            <a:pathLst>
              <a:path w="378221" h="378221">
                <a:moveTo>
                  <a:pt x="378221" y="189110"/>
                </a:moveTo>
                <a:cubicBezTo>
                  <a:pt x="378221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1" y="84666"/>
                  <a:pt x="378221" y="189110"/>
                </a:cubicBezTo>
                <a:close/>
              </a:path>
            </a:pathLst>
          </a:custGeom>
          <a:solidFill>
            <a:srgbClr val="508834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0"/>
          <p:cNvSpPr/>
          <p:nvPr>
            <p:custDataLst>
              <p:tags r:id="rId23"/>
            </p:custDataLst>
          </p:nvPr>
        </p:nvSpPr>
        <p:spPr>
          <a:xfrm>
            <a:off x="7770472" y="3720350"/>
            <a:ext cx="345204" cy="345204"/>
          </a:xfrm>
          <a:custGeom>
            <a:rect l="l" t="t" r="r" b="b"/>
            <a:pathLst>
              <a:path w="378221" h="378221">
                <a:moveTo>
                  <a:pt x="378222" y="189110"/>
                </a:moveTo>
                <a:cubicBezTo>
                  <a:pt x="378222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2" y="84666"/>
                  <a:pt x="378222" y="189110"/>
                </a:cubicBezTo>
                <a:close/>
              </a:path>
            </a:pathLst>
          </a:custGeom>
          <a:solidFill>
            <a:srgbClr val="508834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1"/>
          <p:cNvSpPr/>
          <p:nvPr>
            <p:custDataLst>
              <p:tags r:id="rId24"/>
            </p:custDataLst>
          </p:nvPr>
        </p:nvSpPr>
        <p:spPr>
          <a:xfrm>
            <a:off x="9107481" y="3271778"/>
            <a:ext cx="345204" cy="345204"/>
          </a:xfrm>
          <a:custGeom>
            <a:rect l="l" t="t" r="r" b="b"/>
            <a:pathLst>
              <a:path w="378221" h="378221">
                <a:moveTo>
                  <a:pt x="378222" y="189111"/>
                </a:moveTo>
                <a:cubicBezTo>
                  <a:pt x="378222" y="293555"/>
                  <a:pt x="293555" y="378221"/>
                  <a:pt x="189111" y="378221"/>
                </a:cubicBezTo>
                <a:cubicBezTo>
                  <a:pt x="84667" y="378221"/>
                  <a:pt x="0" y="293555"/>
                  <a:pt x="0" y="189111"/>
                </a:cubicBezTo>
                <a:cubicBezTo>
                  <a:pt x="0" y="84667"/>
                  <a:pt x="84667" y="0"/>
                  <a:pt x="189111" y="0"/>
                </a:cubicBezTo>
                <a:cubicBezTo>
                  <a:pt x="293555" y="0"/>
                  <a:pt x="378222" y="84667"/>
                  <a:pt x="378222" y="189111"/>
                </a:cubicBezTo>
                <a:close/>
              </a:path>
            </a:pathLst>
          </a:custGeom>
          <a:solidFill>
            <a:srgbClr val="508834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2"/>
          <p:cNvSpPr/>
          <p:nvPr>
            <p:custDataLst>
              <p:tags r:id="rId25"/>
            </p:custDataLst>
          </p:nvPr>
        </p:nvSpPr>
        <p:spPr>
          <a:xfrm>
            <a:off x="10293617" y="2665018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2"/>
                  <a:pt x="189110" y="378222"/>
                </a:cubicBezTo>
                <a:cubicBezTo>
                  <a:pt x="84666" y="378222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508834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3"/>
          <p:cNvSpPr txBox="1"/>
          <p:nvPr>
            <p:custDataLst>
              <p:tags r:id="rId26"/>
            </p:custDataLst>
          </p:nvPr>
        </p:nvSpPr>
        <p:spPr>
          <a:xfrm>
            <a:off x="1412955" y="3242071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思想</a:t>
            </a:r>
            <a:endParaRPr lang="zh-CN" altLang="en-US" spc="3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28" name="TextBox 24"/>
          <p:cNvSpPr txBox="1"/>
          <p:nvPr>
            <p:custDataLst>
              <p:tags r:id="rId27"/>
            </p:custDataLst>
          </p:nvPr>
        </p:nvSpPr>
        <p:spPr>
          <a:xfrm>
            <a:off x="2728530" y="3832361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学会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29" name="TextBox 25"/>
          <p:cNvSpPr txBox="1"/>
          <p:nvPr>
            <p:custDataLst>
              <p:tags r:id="rId28"/>
            </p:custDataLst>
          </p:nvPr>
        </p:nvSpPr>
        <p:spPr>
          <a:xfrm>
            <a:off x="4115938" y="4162556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通过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1" name="TextBox 26"/>
          <p:cNvSpPr txBox="1"/>
          <p:nvPr>
            <p:custDataLst>
              <p:tags r:id="rId29"/>
            </p:custDataLst>
          </p:nvPr>
        </p:nvSpPr>
        <p:spPr>
          <a:xfrm>
            <a:off x="5686411" y="4366913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道德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2" name="TextBox 27"/>
          <p:cNvSpPr txBox="1"/>
          <p:nvPr>
            <p:custDataLst>
              <p:tags r:id="rId30"/>
            </p:custDataLst>
          </p:nvPr>
        </p:nvSpPr>
        <p:spPr>
          <a:xfrm>
            <a:off x="7350111" y="4167124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价值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4" name="TextBox 28"/>
          <p:cNvSpPr txBox="1"/>
          <p:nvPr>
            <p:custDataLst>
              <p:tags r:id="rId31"/>
            </p:custDataLst>
          </p:nvPr>
        </p:nvSpPr>
        <p:spPr>
          <a:xfrm>
            <a:off x="8663507" y="3713392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思考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5" name="TextBox 29"/>
          <p:cNvSpPr txBox="1"/>
          <p:nvPr>
            <p:custDataLst>
              <p:tags r:id="rId32"/>
            </p:custDataLst>
          </p:nvPr>
        </p:nvSpPr>
        <p:spPr>
          <a:xfrm>
            <a:off x="9940580" y="3137029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自己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6" name="Freeform 30"/>
          <p:cNvSpPr/>
          <p:nvPr>
            <p:custDataLst>
              <p:tags r:id="rId33"/>
            </p:custDataLst>
          </p:nvPr>
        </p:nvSpPr>
        <p:spPr>
          <a:xfrm>
            <a:off x="1873392" y="4055924"/>
            <a:ext cx="345204" cy="345204"/>
          </a:xfrm>
          <a:custGeom>
            <a:rect l="l" t="t" r="r" b="b"/>
            <a:pathLst>
              <a:path w="378221" h="378221">
                <a:moveTo>
                  <a:pt x="378222" y="189110"/>
                </a:moveTo>
                <a:cubicBezTo>
                  <a:pt x="378222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2" y="84666"/>
                  <a:pt x="378222" y="189110"/>
                </a:cubicBezTo>
                <a:close/>
              </a:path>
            </a:pathLst>
          </a:custGeom>
          <a:solidFill>
            <a:srgbClr val="508834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1"/>
          <p:cNvSpPr/>
          <p:nvPr>
            <p:custDataLst>
              <p:tags r:id="rId34"/>
            </p:custDataLst>
          </p:nvPr>
        </p:nvSpPr>
        <p:spPr>
          <a:xfrm>
            <a:off x="3138864" y="4622698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2"/>
                  <a:pt x="189110" y="378222"/>
                </a:cubicBezTo>
                <a:cubicBezTo>
                  <a:pt x="84666" y="378222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508834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2"/>
          <p:cNvSpPr/>
          <p:nvPr>
            <p:custDataLst>
              <p:tags r:id="rId35"/>
            </p:custDataLst>
          </p:nvPr>
        </p:nvSpPr>
        <p:spPr>
          <a:xfrm>
            <a:off x="4535578" y="4990618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1"/>
                  <a:pt x="189110" y="378221"/>
                </a:cubicBezTo>
                <a:cubicBezTo>
                  <a:pt x="84666" y="378221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508834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3"/>
          <p:cNvSpPr/>
          <p:nvPr>
            <p:custDataLst>
              <p:tags r:id="rId36"/>
            </p:custDataLst>
          </p:nvPr>
        </p:nvSpPr>
        <p:spPr>
          <a:xfrm>
            <a:off x="6108833" y="5162011"/>
            <a:ext cx="345204" cy="345204"/>
          </a:xfrm>
          <a:custGeom>
            <a:rect l="l" t="t" r="r" b="b"/>
            <a:pathLst>
              <a:path w="378221" h="378221">
                <a:moveTo>
                  <a:pt x="378221" y="189110"/>
                </a:moveTo>
                <a:cubicBezTo>
                  <a:pt x="378221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1" y="84666"/>
                  <a:pt x="378221" y="189110"/>
                </a:cubicBezTo>
                <a:close/>
              </a:path>
            </a:pathLst>
          </a:custGeom>
          <a:solidFill>
            <a:srgbClr val="508834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34"/>
          <p:cNvSpPr/>
          <p:nvPr>
            <p:custDataLst>
              <p:tags r:id="rId37"/>
            </p:custDataLst>
          </p:nvPr>
        </p:nvSpPr>
        <p:spPr>
          <a:xfrm>
            <a:off x="7783661" y="4960626"/>
            <a:ext cx="345204" cy="345204"/>
          </a:xfrm>
          <a:custGeom>
            <a:rect l="l" t="t" r="r" b="b"/>
            <a:pathLst>
              <a:path w="378221" h="378221">
                <a:moveTo>
                  <a:pt x="378222" y="189110"/>
                </a:moveTo>
                <a:cubicBezTo>
                  <a:pt x="378222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7"/>
                  <a:pt x="84667" y="0"/>
                  <a:pt x="189111" y="0"/>
                </a:cubicBezTo>
                <a:cubicBezTo>
                  <a:pt x="293555" y="0"/>
                  <a:pt x="378222" y="84667"/>
                  <a:pt x="378222" y="189110"/>
                </a:cubicBezTo>
                <a:close/>
              </a:path>
            </a:pathLst>
          </a:custGeom>
          <a:solidFill>
            <a:srgbClr val="508834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35"/>
          <p:cNvSpPr/>
          <p:nvPr>
            <p:custDataLst>
              <p:tags r:id="rId38"/>
            </p:custDataLst>
          </p:nvPr>
        </p:nvSpPr>
        <p:spPr>
          <a:xfrm>
            <a:off x="9107481" y="4512053"/>
            <a:ext cx="345204" cy="345204"/>
          </a:xfrm>
          <a:custGeom>
            <a:rect l="l" t="t" r="r" b="b"/>
            <a:pathLst>
              <a:path w="378221" h="378221">
                <a:moveTo>
                  <a:pt x="378222" y="189110"/>
                </a:moveTo>
                <a:cubicBezTo>
                  <a:pt x="378222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2" y="84666"/>
                  <a:pt x="378222" y="189110"/>
                </a:cubicBezTo>
                <a:close/>
              </a:path>
            </a:pathLst>
          </a:custGeom>
          <a:solidFill>
            <a:srgbClr val="508834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36"/>
          <p:cNvSpPr/>
          <p:nvPr>
            <p:custDataLst>
              <p:tags r:id="rId39"/>
            </p:custDataLst>
          </p:nvPr>
        </p:nvSpPr>
        <p:spPr>
          <a:xfrm>
            <a:off x="10399124" y="3905294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2"/>
                  <a:pt x="189110" y="378222"/>
                </a:cubicBezTo>
                <a:cubicBezTo>
                  <a:pt x="84666" y="378222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508834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37"/>
          <p:cNvSpPr txBox="1"/>
          <p:nvPr>
            <p:custDataLst>
              <p:tags r:id="rId40"/>
            </p:custDataLst>
          </p:nvPr>
        </p:nvSpPr>
        <p:spPr>
          <a:xfrm>
            <a:off x="1449279" y="4505528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孩子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4" name="TextBox 38"/>
          <p:cNvSpPr txBox="1"/>
          <p:nvPr>
            <p:custDataLst>
              <p:tags r:id="rId41"/>
            </p:custDataLst>
          </p:nvPr>
        </p:nvSpPr>
        <p:spPr>
          <a:xfrm>
            <a:off x="2698912" y="5095819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生活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5" name="TextBox 39"/>
          <p:cNvSpPr txBox="1"/>
          <p:nvPr>
            <p:custDataLst>
              <p:tags r:id="rId42"/>
            </p:custDataLst>
          </p:nvPr>
        </p:nvSpPr>
        <p:spPr>
          <a:xfrm>
            <a:off x="4065073" y="5429639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康德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6" name="TextBox 40"/>
          <p:cNvSpPr txBox="1"/>
          <p:nvPr>
            <p:custDataLst>
              <p:tags r:id="rId43"/>
            </p:custDataLst>
          </p:nvPr>
        </p:nvSpPr>
        <p:spPr>
          <a:xfrm>
            <a:off x="5668882" y="5630371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书中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7" name="TextBox 41"/>
          <p:cNvSpPr txBox="1"/>
          <p:nvPr>
            <p:custDataLst>
              <p:tags r:id="rId44"/>
            </p:custDataLst>
          </p:nvPr>
        </p:nvSpPr>
        <p:spPr>
          <a:xfrm>
            <a:off x="7386435" y="5430582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介绍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8" name="TextBox 42"/>
          <p:cNvSpPr txBox="1"/>
          <p:nvPr>
            <p:custDataLst>
              <p:tags r:id="rId45"/>
            </p:custDataLst>
          </p:nvPr>
        </p:nvSpPr>
        <p:spPr>
          <a:xfrm>
            <a:off x="8699831" y="4976850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阅读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9" name="TextBox 43"/>
          <p:cNvSpPr txBox="1"/>
          <p:nvPr>
            <p:custDataLst>
              <p:tags r:id="rId46"/>
            </p:custDataLst>
          </p:nvPr>
        </p:nvSpPr>
        <p:spPr>
          <a:xfrm>
            <a:off x="9963715" y="4400487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意义</a:t>
            </a:r>
            <a:endParaRPr lang="zh-CN" altLang="en-US" sz="12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4363720" y="272415"/>
            <a:ext cx="3535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仿宋" panose="02010609060101010101" charset="-122"/>
                <a:ea typeface="微软雅黑"/>
              </a:rPr>
              <a:t>本书关键字分析思维导图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仿宋" panose="02010609060101010101" charset="-122"/>
              <a:ea typeface="微软雅黑"/>
            </a:endParaRPr>
          </a:p>
        </p:txBody>
      </p:sp>
    </p:spTree>
    <p:custDataLst>
      <p:tags r:id="rId47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4" name="组合 3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10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/>
                <a:ea typeface="微软雅黑"/>
                <a:sym typeface="+mn-ea"/>
              </a:rPr>
              <a:t>内容摘要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/>
              <a:ea typeface="微软雅黑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11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4" name="圆角矩形 43"/>
          <p:cNvSpPr/>
          <p:nvPr>
            <p:custDataLst>
              <p:tags r:id="rId12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5" name="椭圆 44"/>
          <p:cNvSpPr/>
          <p:nvPr>
            <p:custDataLst>
              <p:tags r:id="rId13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3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952500" y="683260"/>
            <a:ext cx="10269220" cy="432435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000">
                <a:solidFill>
                  <a:schemeClr val="accent1"/>
                </a:solidFill>
                <a:latin typeface="仿宋" panose="02010609060101010101" charset="-122"/>
              </a:rPr>
              <a:t>内容摘要</a:t>
            </a:r>
            <a:endParaRPr lang="zh-CN" altLang="zh-CN" sz="20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987425" y="1156335"/>
            <a:ext cx="10353040" cy="4991735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《9位大哲学家给孩子的幸福课》是一本专为孩子设计的哲学读物，通过精心挑选的9位伟大哲学家的思想，引导孩子们思考人生的意义、价值和幸福。这本书以深入浅出的方式，将复杂的哲学思想与孩子们的生活实际相结合，让他们在阅读中领悟到生活的智慧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书中首先介绍了苏格拉底的哲学思想，强调了“认识自己”的重要性。通过苏格拉底的智慧，孩子们学会了审视自己的内心世界，认识自己的优点和不足，从而更好地理解自己与他人的关系。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接下来是亚里士多德的思想，他告诉孩子们要追求“美好生活”。亚里士多德认为，美好的生活不仅需要物质的满足，更需要精神的充实。孩子们从中学会了内心世界的发展，追求更高的精神境界。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书中还介绍了康德的道德哲学，引导孩子们思考什么是真正的道德。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2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3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952500" y="683260"/>
            <a:ext cx="10269220" cy="432435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000">
                <a:solidFill>
                  <a:schemeClr val="accent1"/>
                </a:solidFill>
                <a:latin typeface="仿宋" panose="02010609060101010101" charset="-122"/>
              </a:rPr>
              <a:t>内容摘要</a:t>
            </a:r>
            <a:endParaRPr lang="zh-CN" altLang="zh-CN" sz="20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987425" y="1156335"/>
            <a:ext cx="10353040" cy="4991735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康德认为，道德是人类行为的准则，它超越了个人喜好和利益。通过康德的思想，孩子们学会了在日常生活中遵守道德规范，尊重他人权利，成为一个有道德的人。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书中还介绍了其他几位哲学家的思想，如尼采的超人哲学、佛洛伊德的心理分析、马克思的历史唯物主义等。这些哲学家从不同角度探讨了人生的意义和价值，为孩子们提供了丰富的思考资源。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《9位大哲学家给孩子的幸福课》是一本非常有价值的哲学读物。通过阅读这本书，孩子们可以深入思考人生的意义和价值，学会如何成为一个有道德、有智慧的人。这本书不仅适合孩子阅读，也适合家长和教育工作者参考，为孩子们的成长提供有益的启示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2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4" name="组合 3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10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/>
                <a:ea typeface="微软雅黑"/>
                <a:sym typeface="+mn-ea"/>
              </a:rPr>
              <a:t>精彩摘录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/>
              <a:ea typeface="微软雅黑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11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4" name="圆角矩形 43"/>
          <p:cNvSpPr/>
          <p:nvPr>
            <p:custDataLst>
              <p:tags r:id="rId12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5" name="椭圆 44"/>
          <p:cNvSpPr/>
          <p:nvPr>
            <p:custDataLst>
              <p:tags r:id="rId13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精彩摘录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幸福，一个看似简单却意义深远的词语。对于孩子来说，幸福不仅是生活的甜美，更是心灵的满足和成长的力量。《9位大哲学家给孩子的幸福课》这本书，通过深入浅出的方式，引导孩子们探索幸福的真谛，让孩子们在成长的过程中更加懂得珍惜和追求幸福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精彩摘录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书中的每个章节都以一位哲学家的思想为核心，通过生动的故事和实例，向孩子们展示如何将这些哲学思想应用到日常生活中，从而获得内心的平静和真正的幸福。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精彩摘录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例如，柏拉图在书中提到：“真正的幸福来自于对自我的认识和接纳。”孩子们通过阅读柏拉图的哲学思想，学会了正视自己的优点和不足，不再过分追求完美，而是努力成为一个更好的自己。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精彩摘录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亚里士多德则强调：“幸福是一种积极的生活态度。”他告诉孩子们，幸福不是等待未来的到来，而是从现在开始，珍惜眼前的每一刻。孩子们通过亚里士多德的哲学思想，学会了用心体验生活的美好，积极面对生活中的挑战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精彩摘录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孔子在书中的观点是：“幸福是一种和谐的人际关系。”他提醒孩子们，要学会关爱他人，与人为善。这样，孩子们在与人交往中更加得心应手，收获了更多的友谊和快乐。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精彩摘录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除了这些哲学家外，书中还介绍了其他几位哲学家的思想，如尼采的“超越自我”、康德的“道德责任”、海德格尔的“存在之意义”等。这些思想不仅丰富了孩子们的内心世界，还让他们学会了用更广阔的视野看待生活和世界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精彩摘录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通过阅读《9位大哲学家给孩子的幸福课》，孩子们将学会用心感受生活的美好，积极面对人生的挑战，成为一个内心充满阳光、乐观向上的人。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https://d.book118.com/608122017001006030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10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10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2"/>
  <p:tag name="KSO_WM_UNIT_INDEX" val="2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2"/>
  <p:tag name="KSO_WM_UNIT_INDEX" val="2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3"/>
  <p:tag name="KSO_WM_UNIT_INDEX" val="3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4"/>
  <p:tag name="KSO_WM_UNIT_INDEX" val="4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7741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7741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COMBINE_RELATE_SLIDE_ID" val="background20176890_1"/>
  <p:tag name="KSO_WM_TAG_VERSION" val="1.0"/>
  <p:tag name="KSO_WM_TEMPLATE_CATEGORY" val="custom"/>
  <p:tag name="KSO_WM_TEMPLATE_COLOR_TYPE" val="1"/>
  <p:tag name="KSO_WM_TEMPLATE_INDEX" val="20177418"/>
  <p:tag name="KSO_WM_TEMPLATE_MASTER_THUMB_INDEX" val="12"/>
  <p:tag name="KSO_WM_TEMPLATE_MASTER_TYPE" val="1"/>
  <p:tag name="KSO_WM_TEMPLATE_SUBCATEGORY" val="17"/>
  <p:tag name="KSO_WM_TEMPLATE_THUMBS_INDEX" val="1、10、11、25、26、28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77418"/>
  <p:tag name="KSO_WM_UNIT_COMPATIBLE" val="0"/>
  <p:tag name="KSO_WM_UNIT_DIAGRAM_ISNUMVISUAL" val="0"/>
  <p:tag name="KSO_WM_UNIT_DIAGRAM_ISREFERUNIT" val="0"/>
  <p:tag name="KSO_WM_UNIT_HIGHLIGHT" val="0"/>
  <p:tag name="KSO_WM_UNIT_ID" val="custom2017741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树叶手绘风总结报告"/>
  <p:tag name="KSO_WM_UNIT_TYPE" val="a"/>
  <p:tag name="KSO_WM_UNIT_VALUE" val="10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77418"/>
  <p:tag name="KSO_WM_UNIT_COMPATIBLE" val="1"/>
  <p:tag name="KSO_WM_UNIT_DIAGRAM_ISNUMVISUAL" val="0"/>
  <p:tag name="KSO_WM_UNIT_DIAGRAM_ISREFERUNIT" val="0"/>
  <p:tag name="KSO_WM_UNIT_HIGHLIGHT" val="0"/>
  <p:tag name="KSO_WM_UNIT_ID" val="custom20177418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EXT_FILL_FORE_SCHEMECOLOR_INDEX" val="13"/>
  <p:tag name="KSO_WM_UNIT_TEXT_FILL_FORE_SCHEMECOLOR_INDEX_BRIGHTNESS" val="0.15"/>
  <p:tag name="KSO_WM_UNIT_TEXT_FILL_TYPE" val="1"/>
  <p:tag name="KSO_WM_UNIT_TYPE" val="b"/>
  <p:tag name="KSO_WM_UNIT_VALUE" val="22"/>
</p:tagLst>
</file>

<file path=ppt/tags/tag171.xml><?xml version="1.0" encoding="utf-8"?>
<p:tagLst xmlns:p="http://schemas.openxmlformats.org/presentationml/2006/main">
  <p:tag name="KSO_WM_BEAUTIFY_FLAG" val="#wm#"/>
  <p:tag name="KSO_WM_COMBINE_RELATE_SLIDE_ID" val="background20176890_1"/>
  <p:tag name="KSO_WM_SLIDE_ID" val="custom20177418_1"/>
  <p:tag name="KSO_WM_SLIDE_INDEX" val="1"/>
  <p:tag name="KSO_WM_SLIDE_ITEM_CNT" val="0"/>
  <p:tag name="KSO_WM_SLIDE_LAYOUT" val="a_b"/>
  <p:tag name="KSO_WM_SLIDE_LAYOUT_CNT" val="1_3"/>
  <p:tag name="KSO_WM_SLIDE_SUBTYPE" val="pureTxt"/>
  <p:tag name="KSO_WM_SLIDE_TYPE" val="title"/>
  <p:tag name="KSO_WM_TAG_VERSION" val="1.0"/>
  <p:tag name="KSO_WM_TEMPLATE_CATEGORY" val="custom"/>
  <p:tag name="KSO_WM_TEMPLATE_COLOR_TYPE" val="1"/>
  <p:tag name="KSO_WM_TEMPLATE_INDEX" val="20177418"/>
  <p:tag name="KSO_WM_TEMPLATE_MASTER_THUMB_INDEX" val="12"/>
  <p:tag name="KSO_WM_TEMPLATE_MASTER_TYPE" val="1"/>
  <p:tag name="KSO_WM_TEMPLATE_SUBCATEGORY" val="17"/>
  <p:tag name="KSO_WM_TEMPLATE_THUMBS_INDEX" val="1、10、11、25、26、28"/>
</p:tagLst>
</file>

<file path=ppt/tags/tag1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7679_6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7679_6*l_h_i*1_1_3"/>
  <p:tag name="KSO_WM_UNIT_INDEX" val="1_1_3"/>
  <p:tag name="KSO_WM_UNIT_LAYERLEVEL" val="1_1_1"/>
  <p:tag name="KSO_WM_UNIT_TEXT_FILL_FORE_SCHEMECOLOR_INDEX" val="2"/>
  <p:tag name="KSO_WM_UNIT_TEXT_FILL_TYPE" val="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1_4"/>
  <p:tag name="KSO_WM_UNIT_INDEX" val="1_1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1_2"/>
  <p:tag name="KSO_WM_UNIT_INDEX" val="1_1_2"/>
  <p:tag name="KSO_WM_UNIT_LAYERLEVEL" val="1_1_1"/>
  <p:tag name="KSO_WM_UNIT_SUBTYPE" val="d"/>
  <p:tag name="KSO_WM_UNIT_TEXT_FILL_FORE_SCHEMECOLOR_INDEX" val="5"/>
  <p:tag name="KSO_WM_UNIT_TEXT_FILL_TYPE" val="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27679_6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27679_6*l_h_i*1_2_3"/>
  <p:tag name="KSO_WM_UNIT_INDEX" val="1_2_3"/>
  <p:tag name="KSO_WM_UNIT_LAYERLEVEL" val="1_1_1"/>
  <p:tag name="KSO_WM_UNIT_TEXT_FILL_FORE_SCHEMECOLOR_INDEX" val="2"/>
  <p:tag name="KSO_WM_UNIT_TEXT_FILL_TYPE" val="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2_4"/>
  <p:tag name="KSO_WM_UNIT_INDEX" val="1_2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27679_6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27679_6*l_h_i*1_3_3"/>
  <p:tag name="KSO_WM_UNIT_INDEX" val="1_3_3"/>
  <p:tag name="KSO_WM_UNIT_LAYERLEVEL" val="1_1_1"/>
  <p:tag name="KSO_WM_UNIT_TEXT_FILL_FORE_SCHEMECOLOR_INDEX" val="2"/>
  <p:tag name="KSO_WM_UNIT_TEXT_FILL_TYPE" val="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3_4"/>
  <p:tag name="KSO_WM_UNIT_INDEX" val="1_3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27679_6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27679_6*l_h_i*1_4_3"/>
  <p:tag name="KSO_WM_UNIT_INDEX" val="1_4_3"/>
  <p:tag name="KSO_WM_UNIT_LAYERLEVEL" val="1_1_1"/>
  <p:tag name="KSO_WM_UNIT_TEXT_FILL_FORE_SCHEMECOLOR_INDEX" val="2"/>
  <p:tag name="KSO_WM_UNIT_TEXT_FILL_TYPE" val="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4_4"/>
  <p:tag name="KSO_WM_UNIT_INDEX" val="1_4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27679_6*l_h_i*1_5_1"/>
  <p:tag name="KSO_WM_UNIT_INDEX" val="1_5_1"/>
  <p:tag name="KSO_WM_UNIT_LAYERLEVEL" val="1_1_1"/>
  <p:tag name="KSO_WM_UNIT_TEXT_FILL_FORE_SCHEMECOLOR_INDEX" val="2"/>
  <p:tag name="KSO_WM_UNIT_TEXT_FILL_TYPE" val="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27679_6*l_h_i*1_5_3"/>
  <p:tag name="KSO_WM_UNIT_INDEX" val="1_5_3"/>
  <p:tag name="KSO_WM_UNIT_LAYERLEVEL" val="1_1_1"/>
  <p:tag name="KSO_WM_UNIT_TEXT_FILL_FORE_SCHEMECOLOR_INDEX" val="2"/>
  <p:tag name="KSO_WM_UNIT_TEXT_FILL_TYPE" val="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5_4"/>
  <p:tag name="KSO_WM_UNIT_INDEX" val="1_5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27679_6*l_h_i*1_6_1"/>
  <p:tag name="KSO_WM_UNIT_INDEX" val="1_6_1"/>
  <p:tag name="KSO_WM_UNIT_LAYERLEVEL" val="1_1_1"/>
  <p:tag name="KSO_WM_UNIT_TEXT_FILL_FORE_SCHEMECOLOR_INDEX" val="2"/>
  <p:tag name="KSO_WM_UNIT_TEXT_FILL_TYPE" val="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27679_6*l_h_i*1_6_3"/>
  <p:tag name="KSO_WM_UNIT_INDEX" val="1_6_3"/>
  <p:tag name="KSO_WM_UNIT_LAYERLEVEL" val="1_1_1"/>
  <p:tag name="KSO_WM_UNIT_TEXT_FILL_FORE_SCHEMECOLOR_INDEX" val="2"/>
  <p:tag name="KSO_WM_UNIT_TEXT_FILL_TYPE" val="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6_4"/>
  <p:tag name="KSO_WM_UNIT_INDEX" val="1_6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5"/>
  <p:tag name="KSO_WM_UNIT_TEXT_FILL_TYPE" val="1"/>
  <p:tag name="KSO_WM_UNIT_TYPE" val="a"/>
  <p:tag name="KSO_WM_UNIT_VALUE" val="11"/>
</p:tagLst>
</file>

<file path=ppt/tags/tag1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2_2"/>
  <p:tag name="KSO_WM_UNIT_INDEX" val="1_2_2"/>
  <p:tag name="KSO_WM_UNIT_LAYERLEVEL" val="1_1_1"/>
  <p:tag name="KSO_WM_UNIT_SUBTYPE" val="d"/>
  <p:tag name="KSO_WM_UNIT_TEXT_FILL_FORE_SCHEMECOLOR_INDEX" val="6"/>
  <p:tag name="KSO_WM_UNIT_TEXT_FILL_TYPE" val="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3_2"/>
  <p:tag name="KSO_WM_UNIT_INDEX" val="1_3_2"/>
  <p:tag name="KSO_WM_UNIT_LAYERLEVEL" val="1_1_1"/>
  <p:tag name="KSO_WM_UNIT_SUBTYPE" val="d"/>
  <p:tag name="KSO_WM_UNIT_TEXT_FILL_FORE_SCHEMECOLOR_INDEX" val="7"/>
  <p:tag name="KSO_WM_UNIT_TEXT_FILL_TYPE" val="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4_2"/>
  <p:tag name="KSO_WM_UNIT_INDEX" val="1_4_2"/>
  <p:tag name="KSO_WM_UNIT_LAYERLEVEL" val="1_1_1"/>
  <p:tag name="KSO_WM_UNIT_SUBTYPE" val="d"/>
  <p:tag name="KSO_WM_UNIT_TEXT_FILL_FORE_SCHEMECOLOR_INDEX" val="8"/>
  <p:tag name="KSO_WM_UNIT_TEXT_FILL_TYPE" val="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5_2"/>
  <p:tag name="KSO_WM_UNIT_INDEX" val="1_5_2"/>
  <p:tag name="KSO_WM_UNIT_LAYERLEVEL" val="1_1_1"/>
  <p:tag name="KSO_WM_UNIT_SUBTYPE" val="d"/>
  <p:tag name="KSO_WM_UNIT_TEXT_FILL_FORE_SCHEMECOLOR_INDEX" val="9"/>
  <p:tag name="KSO_WM_UNIT_TEXT_FILL_TYPE" val="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6_2"/>
  <p:tag name="KSO_WM_UNIT_INDEX" val="1_6_2"/>
  <p:tag name="KSO_WM_UNIT_LAYERLEVEL" val="1_1_1"/>
  <p:tag name="KSO_WM_UNIT_SUBTYPE" val="d"/>
  <p:tag name="KSO_WM_UNIT_TEXT_FILL_FORE_SCHEMECOLOR_INDEX" val="10"/>
  <p:tag name="KSO_WM_UNIT_TEXT_FILL_TYPE" val="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02633_4"/>
  <p:tag name="KSO_WM_SLIDE_INDEX" val="4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0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0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0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21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14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i*1_1_2_3"/>
  <p:tag name="KSO_WM_UNIT_INDEX" val="1_1_2_3"/>
  <p:tag name="KSO_WM_UNIT_LAYERLEVEL" val="1_1_1_1"/>
  <p:tag name="KSO_WM_UNIT_TYPE" val="p_h_h_i"/>
  <p:tag name="KSO_WM_UNIT_USESOURCEFORMAT_APPLY" val="1"/>
</p:tagLst>
</file>

<file path=ppt/tags/tag215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5"/>
  <p:tag name="KSO_WM_UNIT_FILL_TYPE" val="1"/>
  <p:tag name="KSO_WM_UNIT_HIGHLIGHT" val="0"/>
  <p:tag name="KSO_WM_UNIT_ID" val="diagram20200914_1*p_h_h_i*1_1_2_1"/>
  <p:tag name="KSO_WM_UNIT_INDEX" val="1_1_2_1"/>
  <p:tag name="KSO_WM_UNIT_LAYERLEVEL" val="1_1_1_1"/>
  <p:tag name="KSO_WM_UNIT_TYPE" val="p_h_h_i"/>
  <p:tag name="KSO_WM_UNIT_USESOURCEFORMAT_APPLY" val="1"/>
</p:tagLst>
</file>

<file path=ppt/tags/tag216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i*1_1_2_2_1"/>
  <p:tag name="KSO_WM_UNIT_INDEX" val="1_1_2_2_1"/>
  <p:tag name="KSO_WM_UNIT_LAYERLEVEL" val="1_1_1_1_1"/>
  <p:tag name="KSO_WM_UNIT_TYPE" val="p_h_h_h_i"/>
  <p:tag name="KSO_WM_UNIT_USESOURCEFORMAT_APPLY" val="1"/>
</p:tagLst>
</file>

<file path=ppt/tags/tag217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5"/>
  <p:tag name="KSO_WM_UNIT_FILL_TYPE" val="1"/>
  <p:tag name="KSO_WM_UNIT_HIGHLIGHT" val="0"/>
  <p:tag name="KSO_WM_UNIT_ID" val="diagram20200914_1*p_h_i*1_1_1"/>
  <p:tag name="KSO_WM_UNIT_INDEX" val="1_1_1"/>
  <p:tag name="KSO_WM_UNIT_LAYERLEVEL" val="1_1_1"/>
  <p:tag name="KSO_WM_UNIT_TYPE" val="p_h_i"/>
  <p:tag name="KSO_WM_UNIT_USESOURCEFORMAT_APPLY" val="1"/>
</p:tagLst>
</file>

<file path=ppt/tags/tag218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a*1_1_1"/>
  <p:tag name="KSO_WM_UNIT_INDEX" val="1_1_1"/>
  <p:tag name="KSO_WM_UNIT_ISCONTENTSTITLE" val="0"/>
  <p:tag name="KSO_WM_UNIT_LAYERLEVEL" val="1_1_1"/>
  <p:tag name="KSO_WM_UNIT_NOCLEAR" val="0"/>
  <p:tag name="KSO_WM_UNIT_PRESET_TEXT" val="添加标题"/>
  <p:tag name="KSO_WM_UNIT_TYPE" val="p_h_a"/>
  <p:tag name="KSO_WM_UNIT_USESOURCEFORMAT_APPLY" val="1"/>
  <p:tag name="KSO_WM_UNIT_VALUE" val="5"/>
</p:tagLst>
</file>

<file path=ppt/tags/tag219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5"/>
  <p:tag name="KSO_WM_UNIT_FILL_TYPE" val="1"/>
  <p:tag name="KSO_WM_UNIT_HIGHLIGHT" val="0"/>
  <p:tag name="KSO_WM_UNIT_ID" val="diagram20200914_1*p_h_h_i*1_1_1_1"/>
  <p:tag name="KSO_WM_UNIT_INDEX" val="1_1_1_1"/>
  <p:tag name="KSO_WM_UNIT_LAYERLEVEL" val="1_1_1_1"/>
  <p:tag name="KSO_WM_UNIT_TYPE" val="p_h_h_i"/>
  <p:tag name="KSO_WM_UNIT_USESOURCEFORMAT_APPLY" val="1"/>
</p:tagLst>
</file>

<file path=ppt/tags/tag220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i*1_1_1_2"/>
  <p:tag name="KSO_WM_UNIT_INDEX" val="1_1_1_2"/>
  <p:tag name="KSO_WM_UNIT_LAYERLEVEL" val="1_1_1_1"/>
  <p:tag name="KSO_WM_UNIT_TYPE" val="p_h_h_i"/>
  <p:tag name="KSO_WM_UNIT_USESOURCEFORMAT_APPLY" val="1"/>
</p:tagLst>
</file>

<file path=ppt/tags/tag221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a*1_1_1_1"/>
  <p:tag name="KSO_WM_UNIT_INDEX" val="1_1_1_1"/>
  <p:tag name="KSO_WM_UNIT_ISCONTENTSTITLE" val="0"/>
  <p:tag name="KSO_WM_UNIT_LAYERLEVEL" val="1_1_1_1"/>
  <p:tag name="KSO_WM_UNIT_NOCLEAR" val="0"/>
  <p:tag name="KSO_WM_UNIT_PRESET_TEXT" val="添加标题"/>
  <p:tag name="KSO_WM_UNIT_TYPE" val="p_h_h_a"/>
  <p:tag name="KSO_WM_UNIT_USESOURCEFORMAT_APPLY" val="1"/>
  <p:tag name="KSO_WM_UNIT_VALUE" val="4"/>
</p:tagLst>
</file>

<file path=ppt/tags/tag222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i*1_1_2_1_1"/>
  <p:tag name="KSO_WM_UNIT_INDEX" val="1_1_2_1_1"/>
  <p:tag name="KSO_WM_UNIT_LAYERLEVEL" val="1_1_1_1_1"/>
  <p:tag name="KSO_WM_UNIT_TYPE" val="p_h_h_h_i"/>
  <p:tag name="KSO_WM_UNIT_USESOURCEFORMAT_APPLY" val="1"/>
</p:tagLst>
</file>

<file path=ppt/tags/tag223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i*1_1_2_2_2"/>
  <p:tag name="KSO_WM_UNIT_INDEX" val="1_1_2_2_2"/>
  <p:tag name="KSO_WM_UNIT_LAYERLEVEL" val="1_1_1_1_1"/>
  <p:tag name="KSO_WM_UNIT_TYPE" val="p_h_h_h_i"/>
  <p:tag name="KSO_WM_UNIT_USESOURCEFORMAT_APPLY" val="1"/>
</p:tagLst>
</file>

<file path=ppt/tags/tag224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a*1_1_2_1"/>
  <p:tag name="KSO_WM_UNIT_INDEX" val="1_1_2_1"/>
  <p:tag name="KSO_WM_UNIT_ISCONTENTSTITLE" val="0"/>
  <p:tag name="KSO_WM_UNIT_LAYERLEVEL" val="1_1_1_1"/>
  <p:tag name="KSO_WM_UNIT_NOCLEAR" val="0"/>
  <p:tag name="KSO_WM_UNIT_PRESET_TEXT" val="添加标题"/>
  <p:tag name="KSO_WM_UNIT_TYPE" val="p_h_h_a"/>
  <p:tag name="KSO_WM_UNIT_USESOURCEFORMAT_APPLY" val="1"/>
  <p:tag name="KSO_WM_UNIT_VALUE" val="5"/>
</p:tagLst>
</file>

<file path=ppt/tags/tag225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a*1_1_2_2_1"/>
  <p:tag name="KSO_WM_UNIT_INDEX" val="1_1_2_2_1"/>
  <p:tag name="KSO_WM_UNIT_ISCONTENTSTITLE" val="0"/>
  <p:tag name="KSO_WM_UNIT_LAYERLEVEL" val="1_1_1_1_1"/>
  <p:tag name="KSO_WM_UNIT_NOCLEAR" val="0"/>
  <p:tag name="KSO_WM_UNIT_PRESET_TEXT" val="添加标题"/>
  <p:tag name="KSO_WM_UNIT_TYPE" val="p_h_h_h_a"/>
  <p:tag name="KSO_WM_UNIT_USESOURCEFORMAT_APPLY" val="1"/>
  <p:tag name="KSO_WM_UNIT_VALUE" val="9"/>
</p:tagLst>
</file>

<file path=ppt/tags/tag226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14"/>
  <p:tag name="KSO_WM_UNIT_FILL_TYPE" val="1"/>
  <p:tag name="KSO_WM_UNIT_HIGHLIGHT" val="0"/>
  <p:tag name="KSO_WM_UNIT_ID" val="diagram20200914_1*p_h_h_i*1_1_2_2"/>
  <p:tag name="KSO_WM_UNIT_INDEX" val="1_1_2_2"/>
  <p:tag name="KSO_WM_UNIT_LAYERLEVEL" val="1_1_1_1"/>
  <p:tag name="KSO_WM_UNIT_TYPE" val="p_h_h_i"/>
  <p:tag name="KSO_WM_UNIT_USESOURCEFORMAT_APPLY" val="1"/>
</p:tagLst>
</file>

<file path=ppt/tags/tag227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i*1_1_2_1_2"/>
  <p:tag name="KSO_WM_UNIT_INDEX" val="1_1_2_1_2"/>
  <p:tag name="KSO_WM_UNIT_LAYERLEVEL" val="1_1_1_1_1"/>
  <p:tag name="KSO_WM_UNIT_TYPE" val="p_h_h_h_i"/>
  <p:tag name="KSO_WM_UNIT_USESOURCEFORMAT_APPLY" val="1"/>
</p:tagLst>
</file>

<file path=ppt/tags/tag228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a*1_1_2_1_1"/>
  <p:tag name="KSO_WM_UNIT_INDEX" val="1_1_2_1_1"/>
  <p:tag name="KSO_WM_UNIT_ISCONTENTSTITLE" val="0"/>
  <p:tag name="KSO_WM_UNIT_LAYERLEVEL" val="1_1_1_1_1"/>
  <p:tag name="KSO_WM_UNIT_NOCLEAR" val="0"/>
  <p:tag name="KSO_WM_UNIT_PRESET_TEXT" val="添加标题"/>
  <p:tag name="KSO_WM_UNIT_TYPE" val="p_h_h_h_a"/>
  <p:tag name="KSO_WM_UNIT_USESOURCEFORMAT_APPLY" val="1"/>
  <p:tag name="KSO_WM_UNIT_VALUE" val="4"/>
</p:tagLst>
</file>

<file path=ppt/tags/tag229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i*1_1_2_2_1_1"/>
  <p:tag name="KSO_WM_UNIT_INDEX" val="1_1_2_2_1_1"/>
  <p:tag name="KSO_WM_UNIT_LAYERLEVEL" val="1_1_1_1_1_1"/>
  <p:tag name="KSO_WM_UNIT_TYPE" val="p_h_h_h_h_i"/>
  <p:tag name="KSO_WM_UNIT_USESOURCEFORMAT_APPLY" val="1"/>
</p:tagLst>
</file>

<file path=ppt/tags/tag230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i*1_1_2_2_2_1"/>
  <p:tag name="KSO_WM_UNIT_INDEX" val="1_1_2_2_2_1"/>
  <p:tag name="KSO_WM_UNIT_LAYERLEVEL" val="1_1_1_1_1_1"/>
  <p:tag name="KSO_WM_UNIT_TYPE" val="p_h_h_h_h_i"/>
  <p:tag name="KSO_WM_UNIT_USESOURCEFORMAT_APPLY" val="1"/>
</p:tagLst>
</file>

<file path=ppt/tags/tag231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i*1_1_2_2_3_1"/>
  <p:tag name="KSO_WM_UNIT_INDEX" val="1_1_2_2_3_1"/>
  <p:tag name="KSO_WM_UNIT_LAYERLEVEL" val="1_1_1_1_1_1"/>
  <p:tag name="KSO_WM_UNIT_TYPE" val="p_h_h_h_h_i"/>
  <p:tag name="KSO_WM_UNIT_USESOURCEFORMAT_APPLY" val="1"/>
</p:tagLst>
</file>

<file path=ppt/tags/tag232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i*1_1_2_2_4_1"/>
  <p:tag name="KSO_WM_UNIT_INDEX" val="1_1_2_2_4_1"/>
  <p:tag name="KSO_WM_UNIT_LAYERLEVEL" val="1_1_1_1_1_1"/>
  <p:tag name="KSO_WM_UNIT_TYPE" val="p_h_h_h_h_i"/>
  <p:tag name="KSO_WM_UNIT_USESOURCEFORMAT_APPLY" val="1"/>
</p:tagLst>
</file>

<file path=ppt/tags/tag233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i*1_1_2_2_5_1"/>
  <p:tag name="KSO_WM_UNIT_INDEX" val="1_1_2_2_5_1"/>
  <p:tag name="KSO_WM_UNIT_LAYERLEVEL" val="1_1_1_1_1_1"/>
  <p:tag name="KSO_WM_UNIT_TYPE" val="p_h_h_h_h_i"/>
  <p:tag name="KSO_WM_UNIT_USESOURCEFORMAT_APPLY" val="1"/>
</p:tagLst>
</file>

<file path=ppt/tags/tag234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i*1_1_2_2_6_1"/>
  <p:tag name="KSO_WM_UNIT_INDEX" val="1_1_2_2_6_1"/>
  <p:tag name="KSO_WM_UNIT_LAYERLEVEL" val="1_1_1_1_1_1"/>
  <p:tag name="KSO_WM_UNIT_TYPE" val="p_h_h_h_h_i"/>
  <p:tag name="KSO_WM_UNIT_USESOURCEFORMAT_APPLY" val="1"/>
</p:tagLst>
</file>

<file path=ppt/tags/tag235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i*1_1_2_2_7_1"/>
  <p:tag name="KSO_WM_UNIT_INDEX" val="1_1_2_2_7_1"/>
  <p:tag name="KSO_WM_UNIT_LAYERLEVEL" val="1_1_1_1_1_1"/>
  <p:tag name="KSO_WM_UNIT_TYPE" val="p_h_h_h_h_i"/>
  <p:tag name="KSO_WM_UNIT_USESOURCEFORMAT_APPLY" val="1"/>
</p:tagLst>
</file>

<file path=ppt/tags/tag236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a*1_1_2_2_1_1"/>
  <p:tag name="KSO_WM_UNIT_INDEX" val="1_1_2_2_1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237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a*1_1_2_2_2_1"/>
  <p:tag name="KSO_WM_UNIT_INDEX" val="1_1_2_2_2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238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a*1_1_2_2_3_1"/>
  <p:tag name="KSO_WM_UNIT_INDEX" val="1_1_2_2_3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239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a*1_1_2_2_4_1"/>
  <p:tag name="KSO_WM_UNIT_INDEX" val="1_1_2_2_4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240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a*1_1_2_2_5_1"/>
  <p:tag name="KSO_WM_UNIT_INDEX" val="1_1_2_2_5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241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a*1_1_2_2_6_1"/>
  <p:tag name="KSO_WM_UNIT_INDEX" val="1_1_2_2_6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242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a*1_1_2_2_7_1"/>
  <p:tag name="KSO_WM_UNIT_INDEX" val="1_1_2_2_7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243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h_i*1_1_2_2_1_1_1"/>
  <p:tag name="KSO_WM_UNIT_INDEX" val="1_1_2_2_1_1_1"/>
  <p:tag name="KSO_WM_UNIT_LAYERLEVEL" val="1_1_1_1_1_1_1"/>
  <p:tag name="KSO_WM_UNIT_TYPE" val="p_h_h_h_h_h_i"/>
  <p:tag name="KSO_WM_UNIT_USESOURCEFORMAT_APPLY" val="1"/>
</p:tagLst>
</file>

<file path=ppt/tags/tag244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h_i*1_1_2_2_2_1_1"/>
  <p:tag name="KSO_WM_UNIT_INDEX" val="1_1_2_2_2_1_1"/>
  <p:tag name="KSO_WM_UNIT_LAYERLEVEL" val="1_1_1_1_1_1_1"/>
  <p:tag name="KSO_WM_UNIT_TYPE" val="p_h_h_h_h_h_i"/>
  <p:tag name="KSO_WM_UNIT_USESOURCEFORMAT_APPLY" val="1"/>
</p:tagLst>
</file>

<file path=ppt/tags/tag245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h_i*1_1_2_2_3_1_1"/>
  <p:tag name="KSO_WM_UNIT_INDEX" val="1_1_2_2_3_1_1"/>
  <p:tag name="KSO_WM_UNIT_LAYERLEVEL" val="1_1_1_1_1_1_1"/>
  <p:tag name="KSO_WM_UNIT_TYPE" val="p_h_h_h_h_h_i"/>
  <p:tag name="KSO_WM_UNIT_USESOURCEFORMAT_APPLY" val="1"/>
</p:tagLst>
</file>

<file path=ppt/tags/tag246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h_i*1_1_2_2_4_1_1"/>
  <p:tag name="KSO_WM_UNIT_INDEX" val="1_1_2_2_4_1_1"/>
  <p:tag name="KSO_WM_UNIT_LAYERLEVEL" val="1_1_1_1_1_1_1"/>
  <p:tag name="KSO_WM_UNIT_TYPE" val="p_h_h_h_h_h_i"/>
  <p:tag name="KSO_WM_UNIT_USESOURCEFORMAT_APPLY" val="1"/>
</p:tagLst>
</file>

<file path=ppt/tags/tag247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h_i*1_1_2_2_5_1_1"/>
  <p:tag name="KSO_WM_UNIT_INDEX" val="1_1_2_2_5_1_1"/>
  <p:tag name="KSO_WM_UNIT_LAYERLEVEL" val="1_1_1_1_1_1_1"/>
  <p:tag name="KSO_WM_UNIT_TYPE" val="p_h_h_h_h_h_i"/>
  <p:tag name="KSO_WM_UNIT_USESOURCEFORMAT_APPLY" val="1"/>
</p:tagLst>
</file>

<file path=ppt/tags/tag248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h_i*1_1_2_2_6_1_1"/>
  <p:tag name="KSO_WM_UNIT_INDEX" val="1_1_2_2_6_1_1"/>
  <p:tag name="KSO_WM_UNIT_LAYERLEVEL" val="1_1_1_1_1_1_1"/>
  <p:tag name="KSO_WM_UNIT_TYPE" val="p_h_h_h_h_h_i"/>
  <p:tag name="KSO_WM_UNIT_USESOURCEFORMAT_APPLY" val="1"/>
</p:tagLst>
</file>

<file path=ppt/tags/tag249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h_i*1_1_2_2_7_1_1"/>
  <p:tag name="KSO_WM_UNIT_INDEX" val="1_1_2_2_7_1_1"/>
  <p:tag name="KSO_WM_UNIT_LAYERLEVEL" val="1_1_1_1_1_1_1"/>
  <p:tag name="KSO_WM_UNIT_TYPE" val="p_h_h_h_h_h_i"/>
  <p:tag name="KSO_WM_UNIT_USESOURCEFORMAT_APPLY" val="1"/>
</p:tagLst>
</file>

<file path=ppt/tags/tag250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h_f*1_1_2_2_1_1_1"/>
  <p:tag name="KSO_WM_UNIT_INDEX" val="1_1_2_2_1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251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h_f*1_1_2_2_2_1_1"/>
  <p:tag name="KSO_WM_UNIT_INDEX" val="1_1_2_2_2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252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h_f*1_1_2_2_3_1_1"/>
  <p:tag name="KSO_WM_UNIT_INDEX" val="1_1_2_2_3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253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h_f*1_1_2_2_4_1_1"/>
  <p:tag name="KSO_WM_UNIT_INDEX" val="1_1_2_2_4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254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h_f*1_1_2_2_5_1_1"/>
  <p:tag name="KSO_WM_UNIT_INDEX" val="1_1_2_2_5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255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h_f*1_1_2_2_6_1_1"/>
  <p:tag name="KSO_WM_UNIT_INDEX" val="1_1_2_2_6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256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h_f*1_1_2_2_7_1_1"/>
  <p:tag name="KSO_WM_UNIT_INDEX" val="1_1_2_2_7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02633_4"/>
  <p:tag name="KSO_WM_SLIDE_INDEX" val="4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5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5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6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26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6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6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7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73.xml><?xml version="1.0" encoding="utf-8"?>
<p:tagLst xmlns:p="http://schemas.openxmlformats.org/presentationml/2006/main">
  <p:tag name="KSO_WM_BEAUTIFY_FLAG" val="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7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7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7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7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80.xml><?xml version="1.0" encoding="utf-8"?>
<p:tagLst xmlns:p="http://schemas.openxmlformats.org/presentationml/2006/main">
  <p:tag name="KSO_WM_BEAUTIFY_FLAG" val="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8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8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8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8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2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2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29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9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9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9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9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9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0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0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0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0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0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0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1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1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1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1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1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2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2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2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2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2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2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2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2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3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3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3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3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3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4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4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2_Office 主题​​">
  <a:themeElements>
    <a:clrScheme name="自定义 120">
      <a:dk1>
        <a:srgbClr val="000000"/>
      </a:dk1>
      <a:lt1>
        <a:srgbClr val="FFFFFF"/>
      </a:lt1>
      <a:dk2>
        <a:srgbClr val="ECF4EC"/>
      </a:dk2>
      <a:lt2>
        <a:srgbClr val="FFFFFF"/>
      </a:lt2>
      <a:accent1>
        <a:srgbClr val="238C3B"/>
      </a:accent1>
      <a:accent2>
        <a:srgbClr val="508834"/>
      </a:accent2>
      <a:accent3>
        <a:srgbClr val="63822C"/>
      </a:accent3>
      <a:accent4>
        <a:srgbClr val="727C27"/>
      </a:accent4>
      <a:accent5>
        <a:srgbClr val="7E7427"/>
      </a:accent5>
      <a:accent6>
        <a:srgbClr val="896D2A"/>
      </a:accent6>
      <a:hlink>
        <a:srgbClr val="1371ED"/>
      </a:hlink>
      <a:folHlink>
        <a:srgbClr val="B759BC"/>
      </a:folHlink>
    </a:clrScheme>
    <a:fontScheme name="自定义 1">
      <a:majorFont>
        <a:latin typeface="微软雅黑"/>
        <a:ea typeface="汉仪旗黑-85S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16</Slides>
  <Notes>15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4">
      <vt:lpstr>Arial</vt:lpstr>
      <vt:lpstr>Calibri</vt:lpstr>
      <vt:lpstr>微软雅黑</vt:lpstr>
      <vt:lpstr>汉仪旗黑-85S</vt:lpstr>
      <vt:lpstr>仿宋</vt:lpstr>
      <vt:lpstr>Calibri Light</vt:lpstr>
      <vt:lpstr>思源黑体 CN Bold</vt:lpstr>
      <vt:lpstr>Office Theme</vt:lpstr>
      <vt:lpstr>9位大哲学家给孩子的幸福课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2024-09-06T03:06:07.872</cp:lastPrinted>
  <dcterms:created xsi:type="dcterms:W3CDTF">2024-09-05T19:06:07Z</dcterms:created>
  <dcterms:modified xsi:type="dcterms:W3CDTF">2024-09-05T19:06:15Z</dcterms:modified>
</cp:coreProperties>
</file>