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0C4AE-0876-4F7F-85EE-79ED932F5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53FCD-E0FE-42C1-911E-311A40677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7D067-2859-4556-9EC8-0B0FB814A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C21C74-2E55-4389-8BA3-809E56435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B4D752-6A4C-4781-A701-DB38EA34F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3E866E-4D56-4B29-B17A-780576B5E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7FFDB7-7C94-4C13-A37A-7B9989A35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BAD92-CAED-497D-A09A-920908846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E77AD-6F84-427C-B366-2998C073F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A7F36-E78E-4A01-B0F4-A0DE37354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6A846-1E17-4818-8FE9-3B19FFA8A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22075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创建安全管理的良好社会形象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安全管理现状及挑战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安全管理策略与措施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塑造良好社会形象的关键要素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推动安全管理行业的健康发展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通过展示安全管理的良好形象，吸引更多的人才和资源投入安全管理行业，促进行业的健康发展和创新。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提升公众对安全管理的认知和信任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通过展示安全管理的专业性和有效性，提高公众对安全管理工作的认知和信任度，增强社会整体的安全感。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促进企业安全管理水平的提升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通过树立良好的社会形象，激励企业加强安全管理工作，提高安全管理水平，减少安全事故的发生。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安全文化建设与推广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阐述企业如何培育和推广安全文化，包括员工安全意识的培养、安全行为的规范等方面的工作，并介绍企业在安全文化建设方面的特色和亮点。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安全管理政策与法规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介绍国家和地方政府在安全管理方面的政策、法规及标准，以及企业如何遵守和执行这些政策、法规和标准。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安全管理实践与成果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详细阐述企业在安全管理工作中的具体实践，包括安全制度建设、安全培训、安全检查等方面的工作，并展示所取得的成果和效益。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安全事故预防与处理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分析企业面临的安全风险和挑战，介绍企业在预防安全事故、应对突发事件以及事故处理等方面的措施和经验。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安全管理现状及挑战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636" b="8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80" r="5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当前安全管理状况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法规制度不断完善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国家层面和企业内部都在不断加强安全管理的法规制度建设，为安全管理提供了有力的制度保障。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安全意识逐步提高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随着安全事故的频发和宣传力度的加大，公众和企业员工的安全意识逐渐提高，对安全管理的重视程度也在增加。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安全管理手段多样化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现代科技手段在安全管理中的应用越来越广泛，如物联网、大数据、人工智能等，提高了安全管理的效率和准确性。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安全管理资源不足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一些企业和组织在安全管理方面的投入不足，导致安全管理人员、资金、技术等资源匮乏，难以满足安全管理的需要。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安全风险复杂化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随着社会的不断发展，安全风险也呈现出复杂化的趋势，包括自然灾害、技术事故、人为破坏等多种类型，给安全管理带来巨大挑战。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安全文化缺失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部分企业和组织缺乏安全文化氛围，员工对安全管理的认识和重视程度不够，容易引发安全事故。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083" r="19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完善安全管理制度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进一步建立健全安全管理制度体系，明确各级职责和权限，确保安全管理工作有章可循、有据可查。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提升安全管理水平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加强安全管理人员的培训和教育，提高其专业素养和技能水平；同时，积极引进先进的安全管理技术和手段，提升安全管理的效率和准确性。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培育安全文化氛围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通过宣传、教育、培训等多种手段，提高员工的安全意识和素养，营造良好的安全文化氛围。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加强安全风险防控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建立完善的安全风险评估和预警机制，及时发现和消除安全隐患，提高应对突发事件的能力。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亟需解决的问题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安全管理策略与措施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制定完善的安全管理制度和流程，明确各级职责和权限，形成科学规范的管理体系。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明确各级管理人员和操作人员的安全责任，通过签订安全责任书等方式，确保责任到人、到岗。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强化安全责任制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建立专门的安全监管机构，配备专业的安全监管人员，对企业生产全过程进行安全监管，确保各项安全制度得到有效执行。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加强安全监管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制定全面有效的安全管理制度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通过定期开展安全培训、宣传教育活动等，提高全员的安全意识和风险防范能力。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加强安全知识学习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通过日常的安全操作培训和演练，使员工养成良好的安全习惯，减少安全事故的发生。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鼓励员工学习安全知识，掌握基本的安全技能和应急处置能力，提高自我保护能力。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开展安全评估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对企业安全管理状况进行定期评估，识别潜在的安全风险和改进机会，提出针对性的改进措施。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加强事故隐患排查治理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建立事故隐患排查治理机制，对排查出的事故隐患进行及时整改和治理，防止事故发生。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定期进行安全检查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制定安全检查计划，定期对生产设备、设施、作业环境等进行全面检查，及时发现和消除安全隐患。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7169" r="1716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https://d.book118.com/608122075106006036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2024-09-16T02:37:27.989</cp:lastPrinted>
  <dcterms:created xsi:type="dcterms:W3CDTF">2024-09-15T18:37:28Z</dcterms:created>
  <dcterms:modified xsi:type="dcterms:W3CDTF">2024-09-15T18:37:30Z</dcterms:modified>
</cp:coreProperties>
</file>