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66ECB-8501-4C08-81C6-7779AC0E8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A7030-1108-4F03-A74A-C2D9A2EC2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745A8-2881-43EB-947A-C966E14AE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BFFA5D-FA15-4178-9163-08D691EFB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8AD538-F546-423A-9E77-3927417EA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5D7887-6D89-4DEE-9E6C-1F7A4F81A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C258D2-4F82-4E7C-837B-414E9819E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6615A7-BF1F-492B-9A0A-5935B7ADE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28AF38-848C-4900-9F22-2130AC66B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573BB-6AB3-41C4-A928-A82B116B3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B878F-56AC-4D0A-8552-641C3302E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2210413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公路桥梁施工技术规范JTG_F50解读与应用\n## 1.公路桥梁施工技术规范JTG_F50概述\n### 1.1公路桥梁施工技术规范的发展历程\n### 1.2JTG_F50规范的主要内容和适用范围\n### 1.3JTG_F50规范在公路桥梁施工中的重要性\n## 2.公路桥梁施工前的准备工作\n### 2.1施工组织设计与施工方案的制定\n### 2.2施工现场的布置与临时设施的建设\n### 2.3施工人员培训与资质审查\n## 3.公路桥梁施工过程中的关键技术\n### 3.1桥梁基础施工技术与质量控制\n### 3.2桥梁上部结构施工技术与质量控制\n### 3.3桥梁附属工程施工技术与质量控制\n## 4.公路桥梁施工过程中的安全管理\n### 4.1施工现场安全生产管理制度与措施\n### 4.2施工现场安全事故预防与应急处理\n### 4.3施工现场环境保护与文明施工\n## 5.公路桥梁施工质量验收与评定\n### 5.1公路桥梁施工质量验收标准与程序\n### 5.2桥梁施工质量检测方法与评定指标\n### 5.3施工质量问题的处理与责任追溯\n## 6.公路桥梁施工技术规范JTG_F50的贯彻实施与监督\n### 6.1JTG_F50规范的宣传与培训工作\n### 6.2施工现场JTG_F50规范的执行情况检查\n### 6.3对违反JTG_F50规范的行为进行处罚与纠正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500"/>
              <a:t>公路桥梁施工技术规范JTG_F50解读与应用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公路桥梁施工技术规范JTG_F50概述</a:t>
            </a:r>
            <a:endParaRPr/>
          </a:p>
        </p:txBody>
      </p:sp>
      <p:sp>
        <p:nvSpPr>
          <p:cNvPr id="13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8" name="组合 2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9" name="组合 228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1980年代初，我国开始制定公路桥梁施工技术规范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1985年发布第一版《公路桥梁施工技术规范》（JTJ 041-85）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1994年发布第二版《公路桥梁施工技术规范》（JTJ 041-94）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2005年发布第三版《公路桥梁施工技术规范》（JTG/T F50-2005）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4" name="组合 233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JTG_F50规范逐渐成为公路桥梁施工的强制性标准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2011年发布JTG_F50规范的修订版（JTG/T F50-2011）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2018年发布JTG_F50规范的再次修订版（JTG/T F50-2018）</a:t>
                </a:r>
                <a:endParaRPr/>
              </a:p>
            </p:txBody>
          </p:sp>
          <p:pic>
            <p:nvPicPr>
              <p:cNvPr id="23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9" name="组合 238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JTG_F50规范不断完善，适应公路桥梁建设技术的发展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增加新型施工技术、工艺和质量控制要求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加强施工安全、环境保护等方面的规定</a:t>
                </a:r>
                <a:endParaRPr/>
              </a:p>
            </p:txBody>
          </p:sp>
          <p:pic>
            <p:nvPicPr>
              <p:cNvPr id="24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公路桥梁施工技术规范的发展历程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JTG_F50规范的主要内容和适用范围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组合 24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组合 24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JTG_F50规范的主要内容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桥梁施工的基本原则和要求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桥梁施工的工艺流程和方法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桥梁施工的质量控制与验收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桥梁施工的安全管理和环境保护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组合 25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JTG_F50规范的适用范围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适用于公路桥梁的新建、改建和扩建工程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适用于桥梁的基础、上部结构、附属工程等各部分的施工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适用于桥梁施工的勘察、设计、施工、监理等各方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9" name="组合 25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0" name="组合 259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JTG_F50规范是公路桥梁施工的强制性标准，具有法律效力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施工方必须严格按照JTG_F50规范进行施工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监理方必须按照JTG_F50规范进行监理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5" name="组合 264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JTG_F50规范保证了公路桥梁施工的质量和安全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规范了施工工艺流程和方法，提高施工质量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加强了施工质量控制，降低质量问题的发生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规定了施工安全管理制度和措施，减少安全事故</a:t>
                </a:r>
                <a:endParaRPr/>
              </a:p>
            </p:txBody>
          </p:sp>
          <p:pic>
            <p:nvPicPr>
              <p:cNvPr id="26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0" name="组合 269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JTG_F50规范促进了公路桥梁施工技术的创新和发展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引导施工方采用新型施工技术、工艺和质量控制方法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为桥梁施工技术的发展提供了技术支持和理论基础</a:t>
                </a:r>
                <a:endParaRPr/>
              </a:p>
            </p:txBody>
          </p:sp>
          <p:pic>
            <p:nvPicPr>
              <p:cNvPr id="27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JTG_F50规范在公路桥梁施工中的重要性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公路桥梁施工前的准备工作</a:t>
            </a:r>
            <a:endParaRPr/>
          </a:p>
        </p:txBody>
      </p:sp>
      <p:sp>
        <p:nvSpPr>
          <p:cNvPr id="27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8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8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施工组织设计是指导公路桥梁施工的重要文件</a:t>
                </a:r>
                <a:endParaRPr/>
              </a:p>
            </p:txBody>
          </p:sp>
          <p:sp>
            <p:nvSpPr>
              <p:cNvPr id="28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明确施工目标、施工部署、施工进度等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合理配置施工资源，如人员、设备、材料等</a:t>
                </a:r>
                <a:endParaRPr/>
              </a:p>
            </p:txBody>
          </p:sp>
        </p:grpSp>
        <p:grpSp>
          <p:nvGrpSpPr>
            <p:cNvPr id="28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8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施工方案的制定应根据JTG_F50规范和技术要求</a:t>
                </a:r>
                <a:endParaRPr/>
              </a:p>
            </p:txBody>
          </p:sp>
          <p:sp>
            <p:nvSpPr>
              <p:cNvPr id="28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选择合适的施工方法、工艺和材料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制定详细的施工步骤和质量控制措施</a:t>
                </a:r>
                <a:endParaRPr/>
              </a:p>
            </p:txBody>
          </p:sp>
        </p:grpSp>
        <p:grpSp>
          <p:nvGrpSpPr>
            <p:cNvPr id="28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8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施工方案和施工组织设计应经审批后方可实施</a:t>
                </a:r>
                <a:endParaRPr/>
              </a:p>
            </p:txBody>
          </p:sp>
          <p:sp>
            <p:nvSpPr>
              <p:cNvPr id="28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由施工单位技术负责人审批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有监理单位的，需经监理单位审查同意</a:t>
                </a:r>
                <a:endParaRPr/>
              </a:p>
            </p:txBody>
          </p:sp>
        </p:grpSp>
      </p:grpSp>
      <p:pic>
        <p:nvPicPr>
          <p:cNvPr id="29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施工组织设计与施工方案的制定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9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9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9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合理规划施工现场的布局，保证施工通道畅通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设立明显的施工警示标志和安全防护设施</a:t>
                </a:r>
                <a:endParaRPr/>
              </a:p>
            </p:txBody>
          </p:sp>
          <p:sp>
            <p:nvSpPr>
              <p:cNvPr id="3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施工现场的布置应满足施工需要，确保安全</a:t>
                </a:r>
                <a:endParaRPr/>
              </a:p>
            </p:txBody>
          </p:sp>
        </p:grpSp>
        <p:grpSp>
          <p:nvGrpSpPr>
            <p:cNvPr id="30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如临时用电、用水、排水等设施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临时仓库、办公用房、宿舍等</a:t>
                </a:r>
                <a:endParaRPr/>
              </a:p>
            </p:txBody>
          </p:sp>
          <p:sp>
            <p:nvSpPr>
              <p:cNvPr id="30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临时设施的建设应符合JTG_F50规范的要求</a:t>
                </a:r>
                <a:endParaRPr/>
              </a:p>
            </p:txBody>
          </p:sp>
        </p:grpSp>
        <p:grpSp>
          <p:nvGrpSpPr>
            <p:cNvPr id="30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0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由施工单位技术负责人审批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有监理单位的，需经监理单位审查同意</a:t>
                </a:r>
                <a:endParaRPr/>
              </a:p>
            </p:txBody>
          </p:sp>
          <p:sp>
            <p:nvSpPr>
              <p:cNvPr id="30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临时设施的建设和使用应经审批后方可实施</a:t>
                </a:r>
                <a:endParaRPr/>
              </a:p>
            </p:txBody>
          </p:sp>
        </p:grpSp>
      </p:grpSp>
      <p:pic>
        <p:nvPicPr>
          <p:cNvPr id="30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0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施工现场的布置与临时设施的建设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1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1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施工人员应接受JTG_F50规范和技术培训</a:t>
                </a:r>
                <a:endParaRPr/>
              </a:p>
            </p:txBody>
          </p:sp>
          <p:sp>
            <p:nvSpPr>
              <p:cNvPr id="3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提高施工人员的技能和素质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减少施工过程中的质量问题和安全事故</a:t>
                </a:r>
                <a:endParaRPr/>
              </a:p>
            </p:txBody>
          </p:sp>
        </p:grpSp>
        <p:grpSp>
          <p:nvGrpSpPr>
            <p:cNvPr id="31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施工人员的资质审查应符合JTG_F50规范的要求</a:t>
                </a:r>
                <a:endParaRPr/>
              </a:p>
            </p:txBody>
          </p:sp>
          <p:sp>
            <p:nvSpPr>
              <p:cNvPr id="3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检查施工人员的专业技能、资格证书等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确保施工人员具备相应的施工能力</a:t>
                </a:r>
                <a:endParaRPr/>
              </a:p>
            </p:txBody>
          </p:sp>
        </p:grpSp>
        <p:grpSp>
          <p:nvGrpSpPr>
            <p:cNvPr id="32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2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施工人员的培训和资质审查应定期进行</a:t>
                </a:r>
                <a:endParaRPr/>
              </a:p>
            </p:txBody>
          </p:sp>
          <p:sp>
            <p:nvSpPr>
              <p:cNvPr id="32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由施工单位负责组织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有监理单位的，监理单位应进行监督</a:t>
                </a:r>
                <a:endParaRPr/>
              </a:p>
            </p:txBody>
          </p:sp>
        </p:grpSp>
      </p:grpSp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施工人员培训与资质审查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公路桥梁施工过程中的关键技术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影响桥梁的使用性能和安全性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JTG_F50规范对基础施工的技术要求和质量控制有明确规定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桥梁基础施工是桥梁建设的重要环节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应根据桥梁类型、地质条件等因素选择合适的施工技术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严格遵循JTG_F50规范和技术要求进行施工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桥梁基础施工技术包括桩基、承台、地基处理等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如原材料的质量控制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施工过程中的质量控制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施工后的质量检测与验收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桥梁基础施工质量控制应从源头抓起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桥梁基础施工技术与质量控制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桥梁上部结构施工是桥梁建设的关键部分</a:t>
                </a:r>
                <a:endParaRPr/>
              </a:p>
            </p:txBody>
          </p:sp>
          <p:sp>
            <p:nvSpPr>
              <p:cNvPr id="3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影响桥梁的承载能力和外观质量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JTG_F50规范对上部结构施工的技术要求和质量控制有明确规定</a:t>
                </a:r>
                <a:endParaRPr/>
              </a:p>
            </p:txBody>
          </p:sp>
        </p:grpSp>
        <p:grpSp>
          <p:nvGrpSpPr>
            <p:cNvPr id="3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桥梁上部结构施工技术包括梁、桥塔、支座等</a:t>
                </a:r>
                <a:endParaRPr/>
              </a:p>
            </p:txBody>
          </p:sp>
          <p:sp>
            <p:nvSpPr>
              <p:cNvPr id="3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应根据桥梁类型、结构设计等因素选择合适的施工技术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严格遵循JTG_F50规范和技术要求进行施工</a:t>
                </a:r>
                <a:endParaRPr/>
              </a:p>
            </p:txBody>
          </p:sp>
        </p:grpSp>
        <p:grpSp>
          <p:nvGrpSpPr>
            <p:cNvPr id="3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桥梁上部结构施工质量控制应全面覆盖</a:t>
                </a:r>
                <a:endParaRPr/>
              </a:p>
            </p:txBody>
          </p:sp>
          <p:sp>
            <p:nvSpPr>
              <p:cNvPr id="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如原材料的质量控制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施工过程中的质量控制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施工后的质量检测与验收</a:t>
                </a:r>
                <a:endParaRPr/>
              </a:p>
            </p:txBody>
          </p:sp>
        </p:grpSp>
      </p:grpSp>
      <p:pic>
        <p:nvPicPr>
          <p:cNvPr id="3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桥梁上部结构施工技术与质量控制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4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4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影响桥梁的使用功能和美观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JTG_F50规范对附属工程施工的技术要求和质量控制有明确规定</a:t>
                </a:r>
                <a:endParaRPr/>
              </a:p>
            </p:txBody>
          </p:sp>
          <p:sp>
            <p:nvSpPr>
              <p:cNvPr id="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桥梁附属工程是桥梁建设的重要组成部分</a:t>
                </a:r>
                <a:endParaRPr/>
              </a:p>
            </p:txBody>
          </p:sp>
        </p:grpSp>
        <p:grpSp>
          <p:nvGrpSpPr>
            <p:cNvPr id="4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应根据桥梁类型、设计要求等因素选择合适的施工技术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严格遵循JTG_F50规范和技术要求进行施工</a:t>
                </a:r>
                <a:endParaRPr/>
              </a:p>
            </p:txBody>
          </p:sp>
          <p:sp>
            <p:nvSpPr>
              <p:cNvPr id="5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桥梁附属工程施工技术包括护栏、人行道、照明等</a:t>
                </a:r>
                <a:endParaRPr/>
              </a:p>
            </p:txBody>
          </p:sp>
        </p:grpSp>
        <p:grpSp>
          <p:nvGrpSpPr>
            <p:cNvPr id="5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5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如原材料的质量控制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施工过程中的质量控制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施工后的质量检测与验收</a:t>
                </a:r>
                <a:endParaRPr/>
              </a:p>
            </p:txBody>
          </p:sp>
          <p:sp>
            <p:nvSpPr>
              <p:cNvPr id="5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桥梁附属工程施工质量控制应细致入微</a:t>
                </a:r>
                <a:endParaRPr/>
              </a:p>
            </p:txBody>
          </p:sp>
        </p:grpSp>
      </p:grpSp>
      <p:pic>
        <p:nvPicPr>
          <p:cNvPr id="5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5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桥梁附属工程施工技术与质量控制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https://d.book118.com/608122104137006036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公路桥梁施工技术规范JTG_F50解读与应用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2024-09-16T11:44:15.487</cp:lastPrinted>
  <dcterms:created xsi:type="dcterms:W3CDTF">2024-09-16T03:44:15Z</dcterms:created>
  <dcterms:modified xsi:type="dcterms:W3CDTF">2024-09-16T03:44:17Z</dcterms:modified>
</cp:coreProperties>
</file>