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26782-DCE1-4548-B425-4DAE61445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48775-6BAE-4D59-A22E-452956E11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819A3-3A17-46B1-971C-38BCC299A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5ED47-7003-4759-9BC9-336AE9285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67C727-C8BD-4390-BE70-95C50684A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09DAE-FC6C-4BEC-8B3C-21E086358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FFE18-116C-4741-9EC3-2D8228A52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F0561-9768-409A-B333-53468C930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58403-0BE0-4A13-8475-914C92792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93BFC-C8A2-4754-960C-88D1DCED2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CC66C-3B6F-4336-8A5D-051F1C9D8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4002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成教高复数方程与方程组课件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高复数方程与方程组的基本概念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高次方程的解法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线性方程组的解法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特殊类型的高复数方程与方程组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高复数方程与方程组的实际应用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高复数方程与方程组的基本概念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复数的定义与性质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复数是实数和虚数的组合，形式为$z=a+bi$，其中$a$和$b$是实数，$i$是虚数单位，满足$i^2=-1$。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复数具有实部和虚部，可以表示平面上的点或向量，满足四则运算规则。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次数大于2的方程称为高次方程，如$x^3+bx^2+cx+d=0$。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高次方程定义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根据最高次项的次数，高次方程可分为一元高次方程和多元高次方程。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高次方程的定义与分类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由若干个线性方程组成的方程组，形如$Ax=b$，其中$A$是矩阵，$x$和$b$是列向量。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线性方程组可以通过消元法、代入法、高斯消元法等求解，解的形式包括唯一解、无穷多解和无解。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线性方程组的解法概述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解法概述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高次方程的解法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通过因式分解将高次方程转化为多个低次方程或一次方程，从而求解。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因式分解法是一种常用的解高次方程的方法，通过将高次方程化为多个低次方程或一次方程，简化计算过程，提高求解效率。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因式分解法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通过配方将高次方程转化为完全平方形式，从而求解。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配方法是一种重要的解高次方程的方法，通过添加和减去适当的常数，将高次方程转化为完全平方形式，进一步简化求解过程。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利用高次方程解的公式直接求解，适用于任意形式的高次方程。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公式法是一种通用的解高次方程的方法，通过使用高次方程解的公式，可以直接求出高次方程的解。这种方法适用于任意形式的高次方程，简单易行，但需要注意公式的使用条件和限制。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线性方程组的解法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https://d.book118.com/608124002055006044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2024-09-24T12:43:36.790</cp:lastPrinted>
  <dcterms:created xsi:type="dcterms:W3CDTF">2024-09-24T04:43:36Z</dcterms:created>
  <dcterms:modified xsi:type="dcterms:W3CDTF">2024-09-24T04:43:38Z</dcterms:modified>
</cp:coreProperties>
</file>