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AB45B-557F-4353-AB74-CE3695F19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144B6-0AF3-45C0-9910-0139AFD41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63100-D032-472D-8C3C-2A89B947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43FB1-78D3-437B-AFB3-8ECE4DB8E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3D451-32A3-474D-A430-80275625C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FC101-D92F-44A0-9874-356040FEF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F3AC83-8639-44B1-A8CE-024060A7D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98A10-3811-439D-853F-73DE7017C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A7B46-2024-4000-998A-0CD89A376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132BC-4D5C-449D-A59E-04E15241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88DDB-B6C6-40D8-B514-209621525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4037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远程医疗技术解决方案实施与项目管理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项目实施计划与管理策略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技术挑战与解决方案探讨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远程医疗技术发展现状及趋势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远程医疗技术已经得到了广泛应用，包括在线诊断、远程会诊、远程手术指导等。随着5G、云计算、大数据等技术的发展，远程医疗技术的应用场景和效果得到了进一步提升。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远程医疗技术将更加注重实时性、互动性和智能化。例如，利用5G网络的高带宽和低时延特性，实现高清视频通话和实时数据传输，提高远程医疗的准确性和效率。同时，结合人工智能和机器学习技术，对医疗数据进行深度分析和挖掘，为医生提供更加精准的诊断和治疗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79" r="224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本项目的目标是开发一套高效、稳定、易用的远程医疗技术解决方案，满足医疗机构和患者的实际需求，提高医疗服务的质量和效率。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实施，可以推动远程医疗技术的发展和应用，缓解医疗资源分布不均的问题，降低患者的就医成本和风险，提高医疗服务的可及性和满意度。同时，本项目还可以促进相关产业的发展，创造更多的就业机会和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先进的技术支持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优秀的团队合作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有效的项目管理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本项目将涵盖远程医疗技术解决方案的需求分析、设计、开发、测试、部署等全过程。具体包括系统架构设计、功能模块开发、数据库设计、用户界面设计、系统测试等方面的工作。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本项目的关键成功因素包括以下几点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深入了解医疗机构和患者的实际需求，确保开发出的解决方案能够切实满足用户需求。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采用先进的远程医疗技术和相关支持技术，确保解决方案的高效性、稳定性和易用性。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组建一支具备丰富经验和专业技能的团队，确保项目的顺利进行和高质量完成。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制定详细的项目计划和进度安排，确保项目的按时交付和成本控制。同时，加强项目风险管理，及时应对和解决可能出现的问题和挑战。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项目范围及关键成功因素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解决方案设计与选型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01" r="309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深入了解医疗机构、医生和患者的实际需求，包括远程会诊、在线问诊、健康监测、病例讨论等功能。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根据需求分析结果，明确远程医疗系统的功能定位，如提供实时音视频通信、电子病历管理、在线医嘱开立等。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需求分析与功能定位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设计高效、稳定、安全的技术架构，包括前端展示层、业务逻辑层、数据访问层和基础设施层。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根据实际需求和技术趋势，选择适合的技术栈和组件，如使用微服务架构、容器化部署、云计算服务等。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技术架构设计与选型依据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制定系统集成方案，包括与医疗机构现有系统的集成方式、数据交换格式、接口标准等。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分析远程医疗系统的优势，如提高医疗效率、降低医疗成本、优化医疗资源配置等。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系统集成方案及优势分析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项目实施计划与管理策略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明确项目目标、范围及具体需求，制定详细的需求规格说明书，为后续设计和开发提供基础。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系统开发阶段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系统验收阶段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根据需求规格说明书，进行系统架构设计、数据库设计、界面设计等工作，并制定相应的设计文档。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依据系统设计文档，进行编码、测试、集成等工作，确保系统功能的实现和性能的稳定。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在项目结束前，组织用户对项目进行验收测试，确保系统满足用户需求并具备上线条件。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项目里程碑设置与时间节点安排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建立有效的团队协作机制，包括定期会议、任务分配、进度跟踪等，以确保团队成员之间的良好沟通和协作。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项目经理需积极与团队成员沟通，及时协调解决项目过程中出现的问题和困难，保证项目的顺利进行。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根据项目需求和计划，合理配置人力、物力、财力等资源，确保项目的顺利进行。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资源调配与团队协作机制建立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https://d.book118.com/608124037023006030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2024-09-06T09:17:25.738</cp:lastPrinted>
  <dcterms:created xsi:type="dcterms:W3CDTF">2024-09-06T01:17:25Z</dcterms:created>
  <dcterms:modified xsi:type="dcterms:W3CDTF">2024-09-06T01:17:27Z</dcterms:modified>
</cp:coreProperties>
</file>