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37AB8-959D-4366-86D8-9F5B0E60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69A97-82E0-4C9F-9EB7-79C17BE8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0E4B9-C210-471A-89B6-13D0164E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7E194-F923-403E-899F-2C68389A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D9290-5BDA-4D19-A723-CC93138A0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94727-5809-4E0A-A6BE-DEBAABBA3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A4ECE-373B-4699-837B-42324988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64BA0-04F8-4441-B772-7EC9200C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C41BC-3212-49B0-BCF1-4271697A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B0FD9-4308-40D7-8421-7F859090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CFC81-FE49-47F9-B0B9-21D405D6A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500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空气栓塞的护理\n## 1.空气栓塞的基本概念与原因\n### 1.1空气栓塞的定义及其形成过程\n### 1.2空气栓塞的发病原因及分类\n### 1.3空气栓塞的好发部位及影响因素\n## 2.空气栓塞的临床表现与诊断\n### 2.1空气栓塞的临床症状与体征\n### 2.2空气栓塞的诊断方法\n### 2.3空气栓塞的鉴别诊断与并发症\n## 3.空气栓塞的治疗原则与方法\n### 3.1空气栓塞的治疗原则与策略\n### 3.2空气栓塞的药物治疗与护理\n### 3.3空气栓塞的手术治疗与护理\n## 4.空气栓塞的预防措施与教育\n### 4.1空气栓塞的预防措施与方法\n### 4.2空气栓塞的健康教育与宣传\n### 4.3空气栓塞的法律法规与安全管理\n## 5.空气栓塞的护理案例分析\n### 5.1空气栓塞典型病例介绍与分析\n### 5.2空气栓塞护理措施与效果评价\n### 5.3空气栓塞护理经验与教训总结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空气栓塞的护理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空气栓塞的基本概念与原因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空气栓塞是指空气进入血液循环系统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通过静脉输液、输血等原因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空气在心脏、大血管内形成气泡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阻塞血液循环，引起全身器官功能障碍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空气栓塞的形成过程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空气从静脉进入血液循环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随着血流到达心脏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空气在心脏、大血管内形成气泡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气泡阻塞血液循环，引起全身器官功能障碍</a:t>
                </a:r>
                <a:endParaRPr/>
              </a:p>
            </p:txBody>
          </p:sp>
        </p:grpSp>
        <p:grpSp>
          <p:nvGrpSpPr>
            <p:cNvPr id="17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空气栓塞的分类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大气泡栓塞：气泡直径大于10mm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小气泡栓塞：气泡直径小于10mm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空气栓塞的定义及其形成过程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空气栓塞的发病原因及分类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空气栓塞的发病原因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静脉输液、输血时操作不当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血管内压力降低，如休克、脱水等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血管损伤，如外伤、手术等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空气栓塞的分类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根据病因分类：医源性空气栓塞、非医源性空气栓塞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根据发病部位分类：脑部空气栓塞、肺部空气栓塞、心脏空气栓塞等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空气栓塞的好发部位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心脏：空气栓塞最容易发生在心脏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肺部：空气栓塞可引起肺动脉栓塞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脑部：空气栓塞可引起脑血管栓塞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影响空气栓塞发生的因素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静脉输液、输血的速度：速度过快容易导致空气栓塞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血液的粘稠度：血液粘稠度高时，空气不易被排出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血管的完整性：血管损伤、炎症等情况下，空气容易进入血液循环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空气栓塞的好发部位及影响因素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空气栓塞的临床表现与诊断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空气栓塞的临床症状与体征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空气栓塞的临床症状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呼吸困难：空气进入肺部，引起肺动脉栓塞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心悸、胸痛：空气进入心脏，引起心脏栓塞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头痛、昏迷：空气进入脑部，引起脑血管栓塞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空气栓塞的体征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心动过速、心律不齐：空气栓塞影响心脏功能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血压下降、休克：空气栓塞导致循环血量减少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呼吸急促、发绀：空气栓塞影响肺部功能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空气栓塞的诊断方法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心电图、血压监测等检查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影像学检查，如X光、CT、MRI等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空气栓塞的诊断要点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有静脉输液、输血等诱因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出现呼吸困难、心悸、胸痛等症状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心电图、血压监测等检查异常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影像学检查发现空气栓塞的征象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空气栓塞的诊断方法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空气栓塞的鉴别诊断与并发症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空气栓塞的鉴别诊断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与肺栓塞、心肌梗死等疾病鉴别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根据病史、临床表现、检查结果进行鉴别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空气栓塞的并发症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脑部并发症：脑梗死、脑出血等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肺部并发症：肺动脉高压、肺水肿等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心脏并发症：心力衰竭、心律失常等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空气栓塞的治疗原则与方法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空气栓塞的治疗原则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立即处理，防止病情恶化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根据病情，采取相应的治疗措施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防治并发症，提高治愈率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空气栓塞的治疗策略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尽快排除空气：如放置心脏导管，将空气抽出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给予高压氧治疗：提高血液中氧含量，减轻缺氧症状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对症治疗：根据病情，给予抗休克、抗感染等治疗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空气栓塞的治疗原则与策略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https://d.book118.com/608125006015006037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空气栓塞的护理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2024-09-16T19:07:16.769</cp:lastPrinted>
  <dcterms:created xsi:type="dcterms:W3CDTF">2024-09-16T11:07:16Z</dcterms:created>
  <dcterms:modified xsi:type="dcterms:W3CDTF">2024-09-16T11:07:18Z</dcterms:modified>
</cp:coreProperties>
</file>