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4A748-B4F4-4391-9AA8-F0CFE40CE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BB32F-080A-48C9-8BA7-51BB7DD58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D781D-00DC-4F00-B3BC-C0651964A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0E946-D8C2-4245-B9A6-793CDB787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AC4B0F-EA9C-41EE-A0DB-ADDB400C3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2C991D-DCAD-438E-9CDD-44580EDFB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972D90-7F30-4F62-80CB-0E0B97375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506EF-C08D-41C0-B893-ABAA7810C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B30F8-DD59-4883-9204-44A4FC016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B77BE-9723-4F93-AADF-574DE5E18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F1E5C-AD23-4CF8-A6DB-E72B16998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51430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ppt课件高血压护理查房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高血压护理查房的实施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高血压护理查房案例分析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高血压护理查房的未来发展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高血压是指以体循环动脉血压升高为主要特征，可伴有心、脑、肾等器官的功能或器质性损害的临床综合征。根据病因不同，高血压可分为原发性高血压和继发性高血压。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是一种常见的慢性疾病，通常以体循环动脉收缩压和（或）舒张压的持续升高为特征。原发性高血压的病因不明，可能与遗传、年龄、性别、饮食习惯、肥胖、吸烟、饮酒等多种因素有关。继发性高血压则是由其他疾病引起的血压升高，如肾脏疾病、内分泌疾病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高血压的病因复杂多样，包括遗传、环境、不良生活习惯等多种因素。高血压的症状因人而异，早期可能无明显症状，随着病情发展可能出现头痛、头晕、心悸、胸闷等症状。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可以分为遗传和环境两大类。遗传因素是指高血压具有家族聚集性，家族中有高血压患者的人群患病风险较高。环境因素包括饮食、精神压力、缺乏运动等不良生活习惯，以及长期处于噪音、化学物质等不良环境中等。高血压的症状因人而异，早期可能无明显症状，随着病情发展可能出现头痛、头晕、心悸、胸闷等症状。部分患者还可能出现视力模糊、鼻出血等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总结词：高血压对心、脑、肾等器官具有极大的危害，可导致冠心病、脑卒中、肾功能不全等疾病的发生。预防高血压的方法包括改善生活方式和饮食习惯，控制体重，保持心理平衡等。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高血压对心、脑、肾等器官具有极大的危害，长期高血压可导致冠心病、脑卒中、肾功能不全等疾病的发生。冠心病是指冠状动脉粥样硬化引起的心脏病，脑卒中是指脑血管破裂或阻塞导致脑组织缺血缺氧，肾功能不全是指肾脏功能受损，代谢废物排泄障碍。预防高血压的方法包括改善生活方式和饮食习惯，如减少盐的摄入、控制体重、戒烟限酒、适量运动等。保持心理平衡，避免精神紧张和过度劳累也有助于预防高血压的发生。此外，定期检测血压也是及早发现高血压的重要手段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高血压的危害与预防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高血压患者的护理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确保患者按时、按量服用降压药物，避免漏服或过量服用。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83" r="14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58" b="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注意观察患者用药后的反应，如出现不良反应，应及时处理并通知医生。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了解患者正在服用的其他药物，避免与降压药物相互作用导致不良后果。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指导患者控制盐、糖、脂肪的摄入，增加膳食纤维等有益营养素的摄入。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鼓励患者进行适量的有氧运动，如散步、慢跑、游泳等，以降低血压、增强体质。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对于超重或肥胖的患者，指导其通过合理饮食和运动减重，以降低血压。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关注患者的情绪变化，及时进行心理疏导，缓解其焦虑、抑郁等不良情绪。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向患者普及高血压相关知识，提高其对疾病的认知，增强治疗信心。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875" r="10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鼓励患者保持社交活动，与家人和朋友保持联系，获得情感支持。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患者生活方式的调整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劝诫患者戒烟、限制饮酒，避免烟草和酒精对血压的影响。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规律作息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指导患者保持规律的作息时间，保证充足的睡眠和休息。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放松心情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鼓励患者通过冥想、深呼吸等方式放松心情，缓解压力对血压的影响。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高血压护理查房的实施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https://d.book118.com/608125143055006040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2024-09-18T20:57:44.435</cp:lastPrinted>
  <dcterms:created xsi:type="dcterms:W3CDTF">2024-09-18T12:57:44Z</dcterms:created>
  <dcterms:modified xsi:type="dcterms:W3CDTF">2024-09-18T12:57:46Z</dcterms:modified>
</cp:coreProperties>
</file>