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94F22-DCE3-4ACB-89B6-05FDADBB5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EF7B7-224C-425A-8675-A723F25F9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3E050-32D3-4C92-B5E3-42ABDADA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1027C-A148-43E8-B979-2410DB0C7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53335C-E186-45C7-B68C-0B9C168E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858C5-952F-4EE3-A7A8-035303C00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3351C9-2B66-4C94-95F4-2FDE20E2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95719-B97F-498F-A33D-A137A5916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C3CF5-4EB8-48EB-9ECC-ED56C52E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FAB98-6683-4F92-B34E-E4909A187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5DD78-D5D6-4277-A52D-2A438CBF9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7101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毛遂自荐的故事分享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毛遂自荐事件经过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毛遂自荐中体现出的精神品质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毛遂自荐故事在现代社会中的意义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如何在生活中运用毛遂自荐精神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毛遂背景介绍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2792" b="1279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毛遂，生卒年不详，战国时期赵国人，平原君赵胜门客，居平原君处三年未得展露锋芒。公元前257年，他自荐出使楚国，促成楚、赵合纵，声威大振，并获得了“三寸之舌，强于百万之师”的美誉。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毛遂生平简介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62" r="1076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所处的时代是战国末期，赵国国力逐渐衰落，面临强敌环伺的困境。此时，各国之间纵横捭阖，合纵连横成为重要的外交策略。毛遂正是在这样的时代背景下，通过自荐出使楚国，成功促成楚赵联盟，为赵国的存亡立下了汗马功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319" r="11319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0770" b="10770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毛遂所处时代背景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16" r="118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智勇双全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毛遂不仅勇敢果断，而且足智多谋。他在出使楚国的过程中，运用智慧和谋略成功地说服了楚王与赵国结盟共同抗秦。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勇敢果断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毛遂在关键时刻敢于自荐，勇于承担责任，表现出了非凡的勇气和果断的性格。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能言善辩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毛遂具有高超的口才和辩论能力，能够说服他人接受自己的观点和主张。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毛遂性格特点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毛遂自荐事件经过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毛遂自荐事件发生在战国时期，这是一个各国之间频繁战争、政治情况极其复杂的时期。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战国纷争时期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赵国危机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毛遂的抱负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赵国面临秦国的强大威胁，需要寻找有才能的人来帮助解决国家面临的危机。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毛遂虽然身份卑微，但一直怀有为国家出力的抱负，因此当机会来临时，他果断抓住了。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事件发生背景及原因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在赵国寻求人才之际，毛遂不顾他人嘲笑，勇敢地向平原君推荐自己。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313" r="1431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毛遂的勇敢自荐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平原君对毛遂的能力表示怀疑，于是给他一个机会展示自己的才能。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平原君的考验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毛遂凭借自己的智慧和口才，成功说服楚王与赵国结盟，共同抵抗秦国的侵略。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毛遂的出色表现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毛遂自荐过程描述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毛遂的努力促成了赵楚联盟的建立，为赵国争取到了宝贵的外援。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赵楚联盟的成功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毛遂自荐成功的事迹在赵国广为流传，他的名声也因此大噪。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毛遂名声大噪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167" r="8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875" b="1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毛遂自荐的故事成为了后人勇于展示自我、争取机会的典范，鼓励着无数有志之士敢于挑战自我、实现价值。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对后世的启示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事件结果及影响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毛遂自荐中体现出的精神品质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54" r="29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12" r="27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毛遂在自荐时表现出极高的自信心，相信自己有能力胜任使命，不畏惧困难和挑战。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自信满满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他勇于承担责任，不推诿不逃避，体现了强烈的责任感和使命感。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敢于担当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勇敢自信，敢于担当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言辞犀利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毛遂在自荐时言辞恳切、逻辑严密，能够准确地表达自己的意愿和目的。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具备说服力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他通过有力的言辞和合理的分析，成功地说服了决策者，获得了出使赵国的机会。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017" b="80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善于表达，具备说服力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https://d.book118.com/608127101112006043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2024-09-23T09:10:09.963</cp:lastPrinted>
  <dcterms:created xsi:type="dcterms:W3CDTF">2024-09-23T01:10:09Z</dcterms:created>
  <dcterms:modified xsi:type="dcterms:W3CDTF">2024-09-23T01:10:11Z</dcterms:modified>
</cp:coreProperties>
</file>