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BB43E-30FE-4117-A252-CA37F88B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E9C89-D8B8-4BEC-AD93-86BEB395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82E6C-6BD2-43C7-8B97-BBE05A451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63CF1-0D97-485B-AD24-6CFD1747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A458E-B152-40F8-9990-316C655B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7B624-12BA-4D98-AF78-23CEA409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6F06B-CEF7-407F-B013-FBDC403D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3DDC6-41EE-4E66-873A-DEDD4E59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DC379-B1DE-44A8-9728-1AB804DF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D3FC-1DB4-47AC-80D9-D51D3CC3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3534E-D871-4D10-9780-752A65905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710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伦学冬同志先进事迹学习心得体会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伦学冬同志先进事迹概述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伦学冬同志先进事迹分析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学习心得分享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对照自身找差距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传承伦学冬精神，争做时代先锋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深入学习伦学冬同志先进事迹，弘扬其精神风范，引导广大党员干部以先进为榜样，牢记初心使命，勇于担当作为。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通过学习伦学冬同志的先进事迹，进一步激发党员干部的工作热情和创造力，推动各项工作取得新的更大进步。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伦学冬，男，汉族，1963年2月出生，1985年7月参加工作，1984年12月加入中国共产党。生前系山东省东营市公安局垦利分局交通管理大队五中队中队长、四级高级警长。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从警34年来，他始终坚守初心、牢记使命，恪尽职守、无私奉献，在平凡的岗位上做出了不平凡的业绩。2019年11月25日，在执行任务时因公牺牲，年仅56岁。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伦学冬同志先后荣获“全国公安系统二级英雄模范”“全省优秀人民警察”“东营市优秀共产党员”等荣誉称号。他的先进事迹被中央和省级媒体广泛宣传报道，在社会上引起强烈反响。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886" b="2088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161" r="716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865" r="18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伦学冬同志简介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伦学冬同志先进事迹概述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伦学冬同志在工作中展现出极高的业务素养，无论是处理日常事务还是解决复杂问题，都能迅速找到切实可行的解决方案。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在伦学冬同志的带领下，其所在团队多次超额完成工作任务，取得了显著的业绩提升，赢得了上级领导和同事的一致好评。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工作业绩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突出的工作成果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卓越的业务能力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勇于探索新领域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面对工作中的挑战和难题，伦学冬同志敢于尝试新方法、新思路，积极引领团队开拓新的业务领域。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他注重科技在工作中的运用，积极推动技术创新，提高工作效率和质量，为企业发展注入了新的活力。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创新精神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卓越的领导能力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伦学冬同志具备出色的领导才能，善于激发团队成员的积极性和创造力，营造和谐的工作氛围。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他注重团队建设和人才培养，通过组织各种培训和交流活动，提高团队成员的整体素质和工作能力。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团队建设与领导能力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伦学冬同志先进事迹分析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伦学冬同志始终坚守共产主义信仰，对党和人民事业无限忠诚，这是他取得成功的根本动力。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坚定的理想信念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卓越的工作能力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深厚的人民情怀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他在工作中勇于创新，善于协调各方资源，具备高超的领导艺术和卓越的执行力。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他始终把人民放在心中最高位置，倾听群众呼声，关心群众疾苦，赢得了人民群众的广泛赞誉。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成功因素探讨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面对复杂局面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伦学冬同志在应对各种复杂局面时，能够保持清醒头脑，科学分析形势，果断采取措施，展现出高超的应对能力。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克服艰难险阻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他在工作中不畏艰难，勇攀高峰，以顽强的意志和坚定的信念战胜了一个又一个困难。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他具备敏锐的洞察力和快速的反应能力，能够在突发事件发生时迅速作出决策，妥善处理问题。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挑战与困难应对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伦学冬同志具有高尚的道德品质，廉洁奉公，勤政为民，以身作则，树立了良好的榜样。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崇高的道德品质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他具备丰富的专业知识和卓越的职业素养，能够胜任各种复杂工作，展现出高超的职业水平。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他具有坚韧不拔的意志和乐观向上的心态，能够在逆境中保持冷静和乐观，积极应对各种挑战。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个人品质与职业素养体现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https://d.book118.com/608127104132006042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2024-09-22T04:50:53.061</cp:lastPrinted>
  <dcterms:created xsi:type="dcterms:W3CDTF">2024-09-21T20:50:53Z</dcterms:created>
  <dcterms:modified xsi:type="dcterms:W3CDTF">2024-09-21T20:50:55Z</dcterms:modified>
</cp:coreProperties>
</file>