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CF0D-271C-4CE5-8412-4CD8B73B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E62BB-2FF1-4C14-A7E3-E9CCA8B7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EC2B-C0E4-4127-A27F-F1E63212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5C05E-B051-4EEC-9573-2E67F7A5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EAA950-60E1-4AF9-93F4-EFB22E93F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8C4087-5A91-4942-8D0C-B60840C78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54244-7B0E-4371-86FF-51A60526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D3D80-C98B-4A9C-865A-6219FB881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66F1A-1CA1-4E34-9E37-C2BFFB955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572A1-2CD1-4491-99C1-9870B808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23378-5E86-45AE-AAE1-8EF402CC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3012207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高速公路交通拥堵事故应急措施及救援预案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高速公路交通拥堵事故原因分析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应对交通拥堵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高速公路交通拥堵是一种常见的交通现象，严重影响道路通行效率和驾驶员的行车体验。制定应急措施旨在及时响应交通拥堵事件，缓解交通压力，确保道路畅通。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减少事故风险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交通拥堵往往容易引发交通事故，造成人员伤亡和财产损失。通过有效的应急措施，可以降低事故发生的概率，减少事故对交通的影响。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提升救援效率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在高速公路交通拥堵事故发生时，快速、高效的救援行动至关重要。制定救援预案可以明确救援流程、协调各方资源，提高救援效率，最大限度地减少事故损失。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高速公路是连接城市间的重要通道，其安全畅通对于保障人民生命财产安全、促进经济社会发展具有重要意义。应急预案的制定和实施是保障高速公路交通安全的重要措施之一。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通过制定和实施应急预案，可以加强高速公路管理部门和相关单位之间的协调配合，提高应对交通拥堵和事故的能力。同时，应急预案还可以为救援人员提供明确的行动指南，提高救援效率和质量。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促进交通顺畅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高速公路交通拥堵不仅影响驾驶员的行车体验，还会造成能源浪费和环境污染。通过有效的应急措施和救援预案，可以缩短交通拥堵时间、减少事故对交通的影响，从而促进交通顺畅、提高道路通行效率。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高速公路交通拥堵事故原因分析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4" r="18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如大雾、雨雪、冰雹等极端天气，导致能见度降低，路面湿滑，增加交通事故风险。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季节交替时，温差变化大，路面易产生凝露、结冰等现象，影响行车安全。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天气原因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气候变化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48" b="1248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如急转弯、陡坡、视距不良等设计问题，容易导致车辆失控或驾驶员判断失误。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道路维修、扩建等施工活动可能占用部分车道，减少通行能力，引发交通拥堵。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路面损坏、坑洼、积水等问题，影响车辆通行速度和安全性。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道路设计缺陷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道路施工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路况不佳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车辆故障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车辆在行驶过程中可能因机械故障、电器故障等原因停驶，占用道路资源，造成交通拥堵。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超载运输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部分货车为追求经济利益，超载行驶，不仅加速道路损坏，还增加交通事故风险。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不规范驾驶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如超速、违规变道、占用应急车道等行为，扰乱交通秩序，容易引发交通事故。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08" r="21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交通参与者安全意识不足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部分行人、非机动车驾驶人等交通参与者缺乏安全意识，随意穿越高速公路，增加事故隐患。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驾驶员疲劳驾驶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长时间驾驶容易导致驾驶员疲劳，反应迟钝，判断失误，增加事故风险。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驾驶员违规操作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如酒后驾驶、无证驾驶、超速行驶等违法行为，严重威胁道路交通安全。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人为原因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在事故现场上下游设置分流点，引导车辆绕行，减轻事故路段的交通压力。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对事故路段实施临时限速，降低车速，减少二次事故的发生。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在严重事故情况下，封闭事故路段，禁止所有车辆通行，确保救援和处置工作的顺利进行。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交通分流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限速通行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封闭道路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交通管制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通过高速公路情报板、广播、手机APP等途径及时发布路况信息，提醒驾驶员注意避让和绕行。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4" r="17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诱导信息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向相关部门和社会公众发布事故简要情况、影响范围、预计恢复时间等信息，保持信息透明。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发布绕行路线、分流点设置等诱导信息，引导驾驶员合理规划行程。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信息发布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交警和路政人员迅速赶赴现场，对事故情况进行勘查，评估影响范围和程度。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医疗急救人员及时救治受伤人员，并将其送往医院接受进一步治疗。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对事故现场进行清理，包括拖走损坏车辆、清理散落物等，恢复道路通行条件。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指挥滞留车辆有序驶离现场，避免交通混乱和拥堵加剧。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救援受伤人员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清理现场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交通疏导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现场处置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https://d.book118.com/608130122076006031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2024-09-08T14:24:12.957</cp:lastPrinted>
  <dcterms:created xsi:type="dcterms:W3CDTF">2024-09-08T06:24:12Z</dcterms:created>
  <dcterms:modified xsi:type="dcterms:W3CDTF">2024-09-08T06:24:14Z</dcterms:modified>
</cp:coreProperties>
</file>