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16384-6429-4E1E-B620-C4CE534F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C966B-3958-4AAB-ADCB-7B53130C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C7187-FA08-4598-BA8C-1D77AE519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F83D5-800C-45EE-9067-0D13743AA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CF5B0-34CE-40DC-A1D4-2C419C34B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2B1C44-A976-4D1B-8416-1E12B140A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136E1-1046-4C4F-92E9-A13E210B5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05B04-D702-449C-860C-6443C3F3B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EA455-B24E-4837-A010-891B5D77B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5E08A-AC98-4D14-95D0-B1C931375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34C38-832B-403C-9D32-5E8F65244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013505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义务教育质量监测培训心得(精选)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培训中存在的问题与不足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通过对义务教育质量进行监测，可以及时发现和解决教育中存在的问题，进而提升教育质量。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监测结果可以为政府制定教育政策提供依据，推动教育资源的公平分配。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培养学生全面发展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质量监测不仅关注学生的知识掌握情况，还注重学生的品德、身心健康等方面的发展。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义务教育质量监测意义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掌握监测方法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通过培训，使参训人员熟练掌握义务教育质量监测的方法和技术。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理解监测标准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深入解读义务教育质量监测的标准，确保监测工作的科学性和准确性。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通过模拟演练等方式，提高参训人员在实际工作中的操作能力。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学校校长和教师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具备教育教学经验，能够参与监测工作的具体实施。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教育行政部门人员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具备教育管理经验，能够制定和执行教育政策。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教育科研人员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具备教育研究能力，能够对监测结果进行深入分析和研究。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参训人员及要求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监测理论与方法学习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学习了义务教育质量监测的基本理论，包括监测的目的、原则、内容和方法等。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掌握了数据分析的基本方法，如描述性统计、推论性统计等，以及如何使用数据分析工具进行数据处理和分析。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监测报告撰写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学习了如何撰写规范、客观、准确的监测报告，包括报告的结构、内容、语言等方面的要求。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通过模拟演练，学习了如何进行数据采集、整理、核对和确认等工作，确保数据的准确性和完整性。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掌握了数据清洗、转换、整合等基本技能，以及如何使用专业软件进行高效的数据处理。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学习了如何将监测结果以图表、报告等形式进行呈现，使结果更加直观、易于理解。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实际操作技能训练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通过多个案例分析，深入了解了义务教育质量监测的实际应用和效果，对监测工作有了更加全面、深入的认识。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与来自不同地区的同行进行了交流，分享了各自在义务教育质量监测方面的经验和做法，受益匪浅。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针对案例中出现的问题和不足，进行了深入的反思和讨论，提出了改进和完善的建议，对今后的工作具有很强的指导意义。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问题与反思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https://d.book118.com/608130135054006022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2024-08-28T12:48:57.094</cp:lastPrinted>
  <dcterms:created xsi:type="dcterms:W3CDTF">2024-08-28T04:48:57Z</dcterms:created>
  <dcterms:modified xsi:type="dcterms:W3CDTF">2024-08-28T04:48:59Z</dcterms:modified>
</cp:coreProperties>
</file>