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F0209-FCED-46F6-8AFB-39E57C0E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11667-2006-4324-AC84-937F3EF8C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13015-8CDA-408A-A1D5-4B897977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F6D7B-D8A4-49DE-AFB8-C1083A07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F3B86-48AC-4A26-ABE8-BE7BB3B05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34589-7F68-40B2-AE60-421350082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5E5B3-327B-4644-A6C2-B6559E78D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17040-C7BD-45CE-AAE0-F9331C0F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AE3C4-468D-4013-A541-EC081BAF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27ED5-3B5D-4ED2-836D-23D004CC0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10F01-2404-4232-85DD-3BF28C94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013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根据宪法和法律：理解与应用\n## 1.宪法和法律的基本概念与重要性\n### 1.1宪法和法律的定义及其区别\n### 1.2宪法和法律在社会治理中的作用\n### 1.3宪法和法律对于国家稳定的重要性\n## 2.宪法的基本结构与内容\n### 2.1宪法的基本结构及其组成部分\n### 2.2宪法的基本原则与核心价值\n### 2.3宪法规定的国家机构与权力划分\n## 3.法律体系与分类\n### 3.1法律体系的构成及其特点\n### 3.2法律的主要分类及其作用领域\n### 3.3法律解释与适用的基本原则\n## 4.宪法和法律的实施与监督\n### 4.1宪法和法律的实施途径与方式\n### 4.2宪法和法律的监督体制与机制\n### 4.3公民权利与义务在宪法和法律实施中的体现\n## 5.宪法和法律的与时俱进与未来发展\n### 5.1宪法和法律的适应性与改革需求\n### 5.2宪法和法律的国际发展趋势\n### 5.3宪法和法律在面向未来的发展与完善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根据宪法和法律：理解与应用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宪法和法律的基本概念与重要性</a:t>
            </a:r>
            <a:endParaRPr/>
          </a:p>
        </p:txBody>
      </p:sp>
      <p:sp>
        <p:nvSpPr>
          <p:cNvPr id="10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宪法是一个国家的根本法律，规定了国家的政治制度、国家机构设置、公民权利义务等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基本原则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宪法具有最高的法律地位，所有的法律都必须以宪法为根据制定。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宪法具有最高的法律效力，任何法律都不能与宪法相抵触。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法律是一个国家的行为规范，规定了公民、法人和其他组织在社会生活中必须遵守的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行为规范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法律包括宪法、民法、刑法、行政法等，涵盖了国家生活的各个方面。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法律具有强制性，违反法律的行为必须受到法律的制裁。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宪法与法律的区别主要表现在以下几个方面：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宪法规定的是国家的基本制度和公民的基本权利义务，法律则是根据宪法制定的具体行为规范。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宪法具有最高的法律地位和法律效力，法律必须以宪法为根据。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宪法的修改程序比法律更为严格，需要经过严格的审议和表决程序。</a:t>
            </a:r>
            <a:endParaRPr/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宪法和法律的定义及其区别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宪法在社会治理中的作用主要表现在以下几个方面：</a:t>
                </a:r>
                <a:endParaRPr/>
              </a:p>
            </p:txBody>
          </p:sp>
          <p:sp>
            <p:nvSpPr>
              <p:cNvPr id="1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规定国家的基本制度，为国家的政治、经济、文化等各个领域提供基本的法律保障。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规定国家机构设置和权力划分，保障国家机构的正常运行和权力制衡。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规定公民的基本权利义务，保障公民的合法权益，维护社会公平正义。</a:t>
                </a:r>
                <a:endParaRPr/>
              </a:p>
            </p:txBody>
          </p:sp>
          <p:sp>
            <p:nvSpPr>
              <p:cNvPr id="1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法律在社会治理中的作用主要表现在以下几个方面：</a:t>
                </a:r>
                <a:endParaRPr/>
              </a:p>
            </p:txBody>
          </p:sp>
          <p:sp>
            <p:nvSpPr>
              <p:cNvPr id="1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规定具体的行为规范，引导公民、法人和其他组织遵守社会秩序，维护社会稳定。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规定法律责任和制裁措施，对违法行为进行惩罚，维护法律的权威。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调节社会关系，解决社会矛盾，促进社会和谐。</a:t>
                </a:r>
                <a:endParaRPr/>
              </a:p>
            </p:txBody>
          </p:sp>
          <p:sp>
            <p:nvSpPr>
              <p:cNvPr id="1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宪法和法律在社会治理中的作用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宪法和法律对于国家稳定的重要性主要表现在以下几个方面：</a:t>
                </a:r>
                <a:endParaRPr/>
              </a:p>
            </p:txBody>
          </p:sp>
          <p:sp>
            <p:nvSpPr>
              <p:cNvPr id="1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宪法和法律是维护国家政治制度稳定的基石，确保国家政治生活健康有序。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宪法和法律是维护国家经济制度稳定的保障，保障国家经济发展和社会进步。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宪法和法律是维护国家社会稳定和安全的屏障，维护社会公平正义，防止社会动荡和混乱。</a:t>
                </a:r>
                <a:endParaRPr/>
              </a:p>
            </p:txBody>
          </p:sp>
        </p:grpSp>
        <p:grpSp>
          <p:nvGrpSpPr>
            <p:cNvPr id="14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宪法和法律对于国家稳定的重要性还表现在以下几个方面：</a:t>
                </a:r>
                <a:endParaRPr/>
              </a:p>
            </p:txBody>
          </p:sp>
          <p:sp>
            <p:nvSpPr>
              <p:cNvPr id="1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宪法和法律是维护国家主权和领土完整的武器，确保国家在国际事务中的独立和自主。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宪法和法律是维护国家民族关系和谐的纽带，促进民族团结和国家统一。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宪法和法律是维护国家文化传统和价值观的载体，传承和弘扬民族文化，培育共同的精神家园。</a:t>
                </a:r>
                <a:endParaRPr/>
              </a:p>
            </p:txBody>
          </p:sp>
          <p:sp>
            <p:nvSpPr>
              <p:cNvPr id="14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宪法和法律对于国家稳定的重要性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宪法的基本结构与内容</a:t>
            </a:r>
            <a:endParaRPr/>
          </a:p>
        </p:txBody>
      </p:sp>
      <p:sp>
        <p:nvSpPr>
          <p:cNvPr id="15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开篇，通常包括宪法的制定背景、目的和基本原则等内容。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国家基本制度，包括政治制度、经济制度、文化制度等内容。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国家机构设置和权力划分，包括国家权力机关、行政机关、审判机关、检察机关等机构的设置和权限划分。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公民的基本权利义务，包括公民的政治权利、经济权利、文化权利、社会权利等。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最后的条款，通常包括宪法的修改程序、生效时间等内容。</a:t>
                </a:r>
                <a:endParaRPr/>
              </a:p>
            </p:txBody>
          </p:sp>
          <p:sp>
            <p:nvSpPr>
              <p:cNvPr id="1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宪法的基本结构主要包括以下几个部分：</a:t>
                </a:r>
                <a:endParaRPr/>
              </a:p>
            </p:txBody>
          </p:sp>
          <p:sp>
            <p:nvSpPr>
              <p:cNvPr id="1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总纲，规定宪法的基本原则和国家的根本任务。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正文，规定宪法的具体内容，包括国家基本制度、国家机构设置和权力划分、公民的基本权利义务等。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附则，规定宪法的补充条款和特殊规定。</a:t>
                </a:r>
                <a:endParaRPr/>
              </a:p>
            </p:txBody>
          </p:sp>
          <p:sp>
            <p:nvSpPr>
              <p:cNvPr id="1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宪法的组成部分主要包括以下几个部分：</a:t>
                </a:r>
                <a:endParaRPr/>
              </a:p>
            </p:txBody>
          </p:sp>
          <p:sp>
            <p:nvSpPr>
              <p:cNvPr id="1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宪法的基本结构及其组成部分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人民主权原则，即国家的一切权力属于人民，人民通过选举、投票等方式参与国家政治生活。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宪法至上原则，即宪法具有最高的法律地位和法律效力，所有的法律都必须以宪法为根据制定。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权力制衡原则，即国家机构的权力必须相互制衡，防止权力滥用和腐败现象。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法治原则，即国家必须实行法治，保障公民的合法权益，维护社会公平正义。</a:t>
                </a:r>
                <a:endParaRPr/>
              </a:p>
            </p:txBody>
          </p:sp>
          <p:sp>
            <p:nvSpPr>
              <p:cNvPr id="1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宪法的基本原则主要包括以下几个方面：</a:t>
                </a:r>
                <a:endParaRPr/>
              </a:p>
            </p:txBody>
          </p:sp>
          <p:sp>
            <p:nvSpPr>
              <p:cNvPr id="1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公平正义，即宪法要求国家保障公民的合法权益，维护社会公平正义。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自由民主，即宪法保障公民的言论自由、新闻自由、结社自由等基本自由，促进民主政治发展。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人权保障，即宪法保障公民的基本人权，包括生命权、财产权、发展权等。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国家统一，即宪法要求国家维护国家的统一和领土完整，促进民族团结和国家统一。</a:t>
                </a:r>
                <a:endParaRPr/>
              </a:p>
            </p:txBody>
          </p:sp>
          <p:sp>
            <p:nvSpPr>
              <p:cNvPr id="1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宪法的核心价值主要包括以下几个方面：</a:t>
                </a:r>
                <a:endParaRPr/>
              </a:p>
            </p:txBody>
          </p:sp>
          <p:sp>
            <p:nvSpPr>
              <p:cNvPr id="1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宪法的基本原则与核心价值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宪法规定的国家机构主要包括以下几个部分：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国家权力机关，包括全国人民代表大会及其常务委员会、地方各级人民代表大会及其常务委员会等。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国家行政机关，包括国务院、地方各级人民政府等。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国家审判机关，包括最高人民法院、地方各级人民法院等。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国家检察机关，包括最高人民检察院、地方各级人民检察院等。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宪法规定的权力划分主要包括以下几个方面：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立法权，由国家权力机关行使，负责制定法律、法规。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行政权，由国家行政机关行使，负责执行法律、法规，管理国家行政事务。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审判权，由国家审判机关行使，负责审理案件，维护司法公正。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检察权，由国家检察机关行使，负责法律监督，维护国家法制统一。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宪法规定的国家机构与权力划分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法律体系与分类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法律体系的构成主要包括以下几个方面：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宪法，规定国家的基本制度、国家机构设置和权力划分、公民的基本权利义务等。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民法，规定公民、法人和其他组织在民事活动中的权利义务。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刑法，规定犯罪行为的定义、刑事责任和制裁措施。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行政法，规定国家行政机关的职权和职责，以及行政行为的法律后果。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经济法，规定国家经济制度、经济活动中的权利义务。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社会法，规定社会保障、社会福利等方面的法律关系。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诉讼法，规定诉讼程序、诉讼权利义务等方面的内容。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法律体系的特点主要包括以下几个方面：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层次性，即法律体系分为宪法、法律、行政法规、地方性法规等多个层次。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完整性，即法律体系涵盖了国家生活的各个方面，形成了一个完整的法律规范体系。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和谐性，即法律体系内部各部分相互协调，形成了一个和谐统一的法律体系。</a:t>
            </a:r>
            <a:endParaRPr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法律体系的构成及其特点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https://d.book118.com/608130137121006037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根据宪法和法律：理解与应用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2024-09-17T18:23:05.926</cp:lastPrinted>
  <dcterms:created xsi:type="dcterms:W3CDTF">2024-09-17T10:23:05Z</dcterms:created>
  <dcterms:modified xsi:type="dcterms:W3CDTF">2024-09-17T10:23:07Z</dcterms:modified>
</cp:coreProperties>
</file>