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05B38C-144A-4296-9B5F-183C275955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D246C3-6E26-4586-8970-E88CD05943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9587D2-F6C8-4E92-8154-B43883D6B4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D3644C-21DA-4C46-B04B-850FA6DF4C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F5C7BBD-9424-417D-8B49-C6CCF07E56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A78E0BC-7017-4CBC-AC92-C6A1E7A972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A4BE6F4-E31A-449B-84F0-CEA7E82222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713067-7211-4017-9E5C-8BBF162D55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FA727A-068C-4AE0-8639-90219B1193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2D2698-589C-44CC-8791-08F3450D78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A27AFF-78B6-4540-AB6E-B24169924C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Relationship Id="rId6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8131024072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顶岗大学生个人实习总结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实习背景与目的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实习过程与经历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专业知识与技能应用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个人成长与收获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对实习单位的建议与展望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总结与感谢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实习背景与目的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821867" y="3896294"/>
            <a:ext cx="2573020" cy="2567940"/>
          </a:xfrm>
          <a:custGeom>
            <a:rect l="l" t="t" r="r" b="b"/>
            <a:pathLst>
              <a:path w="110" h="110">
                <a:moveTo>
                  <a:pt x="56" y="0"/>
                </a:moveTo>
                <a:cubicBezTo>
                  <a:pt x="71" y="0"/>
                  <a:pt x="85" y="6"/>
                  <a:pt x="95" y="16"/>
                </a:cubicBezTo>
                <a:cubicBezTo>
                  <a:pt x="105" y="26"/>
                  <a:pt x="111" y="40"/>
                  <a:pt x="111" y="55"/>
                </a:cubicBezTo>
                <a:cubicBezTo>
                  <a:pt x="111" y="71"/>
                  <a:pt x="105" y="84"/>
                  <a:pt x="95" y="94"/>
                </a:cubicBezTo>
                <a:cubicBezTo>
                  <a:pt x="85" y="104"/>
                  <a:pt x="71" y="111"/>
                  <a:pt x="56" y="111"/>
                </a:cubicBezTo>
                <a:cubicBezTo>
                  <a:pt x="40" y="111"/>
                  <a:pt x="27" y="104"/>
                  <a:pt x="16" y="94"/>
                </a:cubicBezTo>
                <a:cubicBezTo>
                  <a:pt x="6" y="84"/>
                  <a:pt x="0" y="71"/>
                  <a:pt x="0" y="55"/>
                </a:cubicBezTo>
                <a:cubicBezTo>
                  <a:pt x="0" y="40"/>
                  <a:pt x="6" y="26"/>
                  <a:pt x="16" y="16"/>
                </a:cubicBezTo>
                <a:cubicBezTo>
                  <a:pt x="27" y="6"/>
                  <a:pt x="40" y="0"/>
                  <a:pt x="56" y="0"/>
                </a:cubicBezTo>
                <a:close/>
                <a:moveTo>
                  <a:pt x="51" y="100"/>
                </a:moveTo>
                <a:cubicBezTo>
                  <a:pt x="51" y="87"/>
                  <a:pt x="51" y="87"/>
                  <a:pt x="51" y="87"/>
                </a:cubicBezTo>
                <a:cubicBezTo>
                  <a:pt x="47" y="87"/>
                  <a:pt x="42" y="86"/>
                  <a:pt x="38" y="85"/>
                </a:cubicBezTo>
                <a:cubicBezTo>
                  <a:pt x="39" y="87"/>
                  <a:pt x="40" y="88"/>
                  <a:pt x="40" y="89"/>
                </a:cubicBezTo>
                <a:cubicBezTo>
                  <a:pt x="43" y="94"/>
                  <a:pt x="47" y="98"/>
                  <a:pt x="51" y="100"/>
                </a:cubicBezTo>
                <a:close/>
                <a:moveTo>
                  <a:pt x="51" y="77"/>
                </a:moveTo>
                <a:cubicBezTo>
                  <a:pt x="51" y="60"/>
                  <a:pt x="51" y="60"/>
                  <a:pt x="51" y="60"/>
                </a:cubicBezTo>
                <a:cubicBezTo>
                  <a:pt x="33" y="60"/>
                  <a:pt x="33" y="60"/>
                  <a:pt x="33" y="60"/>
                </a:cubicBezTo>
                <a:cubicBezTo>
                  <a:pt x="33" y="65"/>
                  <a:pt x="34" y="70"/>
                  <a:pt x="35" y="75"/>
                </a:cubicBezTo>
                <a:cubicBezTo>
                  <a:pt x="40" y="76"/>
                  <a:pt x="45" y="77"/>
                  <a:pt x="51" y="77"/>
                </a:cubicBezTo>
                <a:close/>
                <a:moveTo>
                  <a:pt x="51" y="50"/>
                </a:moveTo>
                <a:cubicBezTo>
                  <a:pt x="51" y="33"/>
                  <a:pt x="51" y="33"/>
                  <a:pt x="51" y="33"/>
                </a:cubicBezTo>
                <a:cubicBezTo>
                  <a:pt x="45" y="34"/>
                  <a:pt x="40" y="34"/>
                  <a:pt x="35" y="36"/>
                </a:cubicBezTo>
                <a:cubicBezTo>
                  <a:pt x="34" y="40"/>
                  <a:pt x="33" y="45"/>
                  <a:pt x="33" y="50"/>
                </a:cubicBezTo>
                <a:cubicBezTo>
                  <a:pt x="51" y="50"/>
                  <a:pt x="51" y="50"/>
                  <a:pt x="51" y="50"/>
                </a:cubicBezTo>
                <a:close/>
                <a:moveTo>
                  <a:pt x="51" y="24"/>
                </a:moveTo>
                <a:cubicBezTo>
                  <a:pt x="51" y="10"/>
                  <a:pt x="51" y="10"/>
                  <a:pt x="51" y="10"/>
                </a:cubicBezTo>
                <a:cubicBezTo>
                  <a:pt x="47" y="12"/>
                  <a:pt x="43" y="16"/>
                  <a:pt x="40" y="22"/>
                </a:cubicBezTo>
                <a:cubicBezTo>
                  <a:pt x="40" y="23"/>
                  <a:pt x="39" y="24"/>
                  <a:pt x="38" y="25"/>
                </a:cubicBezTo>
                <a:cubicBezTo>
                  <a:pt x="42" y="24"/>
                  <a:pt x="47" y="24"/>
                  <a:pt x="51" y="24"/>
                </a:cubicBezTo>
                <a:close/>
                <a:moveTo>
                  <a:pt x="61" y="10"/>
                </a:moveTo>
                <a:cubicBezTo>
                  <a:pt x="61" y="24"/>
                  <a:pt x="61" y="24"/>
                  <a:pt x="61" y="24"/>
                </a:cubicBezTo>
                <a:cubicBezTo>
                  <a:pt x="65" y="24"/>
                  <a:pt x="69" y="24"/>
                  <a:pt x="73" y="25"/>
                </a:cubicBezTo>
                <a:cubicBezTo>
                  <a:pt x="72" y="24"/>
                  <a:pt x="72" y="23"/>
                  <a:pt x="71" y="22"/>
                </a:cubicBezTo>
                <a:cubicBezTo>
                  <a:pt x="68" y="16"/>
                  <a:pt x="65" y="12"/>
                  <a:pt x="61" y="10"/>
                </a:cubicBezTo>
                <a:close/>
                <a:moveTo>
                  <a:pt x="61" y="33"/>
                </a:moveTo>
                <a:cubicBezTo>
                  <a:pt x="61" y="50"/>
                  <a:pt x="61" y="50"/>
                  <a:pt x="61" y="50"/>
                </a:cubicBezTo>
                <a:cubicBezTo>
                  <a:pt x="79" y="50"/>
                  <a:pt x="79" y="50"/>
                  <a:pt x="79" y="50"/>
                </a:cubicBezTo>
                <a:cubicBezTo>
                  <a:pt x="78" y="45"/>
                  <a:pt x="78" y="40"/>
                  <a:pt x="77" y="36"/>
                </a:cubicBezTo>
                <a:cubicBezTo>
                  <a:pt x="72" y="34"/>
                  <a:pt x="66" y="34"/>
                  <a:pt x="61" y="33"/>
                </a:cubicBezTo>
                <a:close/>
                <a:moveTo>
                  <a:pt x="61" y="60"/>
                </a:moveTo>
                <a:cubicBezTo>
                  <a:pt x="61" y="77"/>
                  <a:pt x="61" y="77"/>
                  <a:pt x="61" y="77"/>
                </a:cubicBezTo>
                <a:cubicBezTo>
                  <a:pt x="66" y="77"/>
                  <a:pt x="72" y="76"/>
                  <a:pt x="77" y="75"/>
                </a:cubicBezTo>
                <a:cubicBezTo>
                  <a:pt x="78" y="70"/>
                  <a:pt x="78" y="65"/>
                  <a:pt x="79" y="60"/>
                </a:cubicBezTo>
                <a:cubicBezTo>
                  <a:pt x="61" y="60"/>
                  <a:pt x="61" y="60"/>
                  <a:pt x="61" y="60"/>
                </a:cubicBezTo>
                <a:close/>
                <a:moveTo>
                  <a:pt x="61" y="87"/>
                </a:moveTo>
                <a:cubicBezTo>
                  <a:pt x="61" y="100"/>
                  <a:pt x="61" y="100"/>
                  <a:pt x="61" y="100"/>
                </a:cubicBezTo>
                <a:cubicBezTo>
                  <a:pt x="65" y="98"/>
                  <a:pt x="68" y="94"/>
                  <a:pt x="71" y="89"/>
                </a:cubicBezTo>
                <a:cubicBezTo>
                  <a:pt x="72" y="88"/>
                  <a:pt x="72" y="87"/>
                  <a:pt x="73" y="85"/>
                </a:cubicBezTo>
                <a:cubicBezTo>
                  <a:pt x="69" y="86"/>
                  <a:pt x="65" y="87"/>
                  <a:pt x="61" y="87"/>
                </a:cubicBezTo>
                <a:close/>
                <a:moveTo>
                  <a:pt x="11" y="50"/>
                </a:moveTo>
                <a:cubicBezTo>
                  <a:pt x="23" y="50"/>
                  <a:pt x="23" y="50"/>
                  <a:pt x="23" y="50"/>
                </a:cubicBezTo>
                <a:cubicBezTo>
                  <a:pt x="23" y="47"/>
                  <a:pt x="24" y="43"/>
                  <a:pt x="24" y="39"/>
                </a:cubicBezTo>
                <a:cubicBezTo>
                  <a:pt x="24" y="40"/>
                  <a:pt x="23" y="40"/>
                  <a:pt x="22" y="40"/>
                </a:cubicBezTo>
                <a:cubicBezTo>
                  <a:pt x="17" y="43"/>
                  <a:pt x="13" y="47"/>
                  <a:pt x="11" y="50"/>
                </a:cubicBezTo>
                <a:close/>
                <a:moveTo>
                  <a:pt x="88" y="50"/>
                </a:moveTo>
                <a:cubicBezTo>
                  <a:pt x="100" y="50"/>
                  <a:pt x="100" y="50"/>
                  <a:pt x="100" y="50"/>
                </a:cubicBezTo>
                <a:cubicBezTo>
                  <a:pt x="99" y="47"/>
                  <a:pt x="95" y="43"/>
                  <a:pt x="89" y="40"/>
                </a:cubicBezTo>
                <a:cubicBezTo>
                  <a:pt x="89" y="40"/>
                  <a:pt x="88" y="40"/>
                  <a:pt x="87" y="39"/>
                </a:cubicBezTo>
                <a:cubicBezTo>
                  <a:pt x="88" y="43"/>
                  <a:pt x="88" y="47"/>
                  <a:pt x="88" y="50"/>
                </a:cubicBezTo>
                <a:close/>
                <a:moveTo>
                  <a:pt x="100" y="60"/>
                </a:moveTo>
                <a:cubicBezTo>
                  <a:pt x="88" y="60"/>
                  <a:pt x="88" y="60"/>
                  <a:pt x="88" y="60"/>
                </a:cubicBezTo>
                <a:cubicBezTo>
                  <a:pt x="88" y="64"/>
                  <a:pt x="88" y="67"/>
                  <a:pt x="87" y="71"/>
                </a:cubicBezTo>
                <a:cubicBezTo>
                  <a:pt x="88" y="71"/>
                  <a:pt x="89" y="70"/>
                  <a:pt x="89" y="70"/>
                </a:cubicBezTo>
                <a:cubicBezTo>
                  <a:pt x="95" y="67"/>
                  <a:pt x="99" y="64"/>
                  <a:pt x="100" y="60"/>
                </a:cubicBezTo>
                <a:close/>
                <a:moveTo>
                  <a:pt x="23" y="60"/>
                </a:moveTo>
                <a:cubicBezTo>
                  <a:pt x="11" y="60"/>
                  <a:pt x="11" y="60"/>
                  <a:pt x="11" y="60"/>
                </a:cubicBezTo>
                <a:cubicBezTo>
                  <a:pt x="13" y="64"/>
                  <a:pt x="17" y="67"/>
                  <a:pt x="22" y="70"/>
                </a:cubicBezTo>
                <a:cubicBezTo>
                  <a:pt x="23" y="70"/>
                  <a:pt x="24" y="71"/>
                  <a:pt x="24" y="71"/>
                </a:cubicBezTo>
                <a:cubicBezTo>
                  <a:pt x="24" y="67"/>
                  <a:pt x="23" y="64"/>
                  <a:pt x="23" y="60"/>
                </a:cubicBezTo>
                <a:close/>
                <a:moveTo>
                  <a:pt x="96" y="77"/>
                </a:moveTo>
                <a:cubicBezTo>
                  <a:pt x="95" y="78"/>
                  <a:pt x="95" y="78"/>
                  <a:pt x="94" y="78"/>
                </a:cubicBezTo>
                <a:cubicBezTo>
                  <a:pt x="91" y="80"/>
                  <a:pt x="88" y="81"/>
                  <a:pt x="84" y="82"/>
                </a:cubicBezTo>
                <a:cubicBezTo>
                  <a:pt x="83" y="86"/>
                  <a:pt x="81" y="90"/>
                  <a:pt x="80" y="93"/>
                </a:cubicBezTo>
                <a:cubicBezTo>
                  <a:pt x="79" y="94"/>
                  <a:pt x="79" y="94"/>
                  <a:pt x="79" y="95"/>
                </a:cubicBezTo>
                <a:cubicBezTo>
                  <a:pt x="82" y="93"/>
                  <a:pt x="85" y="90"/>
                  <a:pt x="88" y="88"/>
                </a:cubicBezTo>
                <a:cubicBezTo>
                  <a:pt x="91" y="85"/>
                  <a:pt x="94" y="81"/>
                  <a:pt x="96" y="77"/>
                </a:cubicBezTo>
                <a:close/>
                <a:moveTo>
                  <a:pt x="27" y="82"/>
                </a:moveTo>
                <a:cubicBezTo>
                  <a:pt x="24" y="81"/>
                  <a:pt x="20" y="80"/>
                  <a:pt x="18" y="78"/>
                </a:cubicBezTo>
                <a:cubicBezTo>
                  <a:pt x="17" y="78"/>
                  <a:pt x="16" y="78"/>
                  <a:pt x="15" y="77"/>
                </a:cubicBezTo>
                <a:cubicBezTo>
                  <a:pt x="18" y="81"/>
                  <a:pt x="20" y="85"/>
                  <a:pt x="23" y="88"/>
                </a:cubicBezTo>
                <a:cubicBezTo>
                  <a:pt x="26" y="90"/>
                  <a:pt x="29" y="93"/>
                  <a:pt x="33" y="95"/>
                </a:cubicBezTo>
                <a:cubicBezTo>
                  <a:pt x="32" y="94"/>
                  <a:pt x="32" y="94"/>
                  <a:pt x="32" y="93"/>
                </a:cubicBezTo>
                <a:cubicBezTo>
                  <a:pt x="30" y="90"/>
                  <a:pt x="28" y="86"/>
                  <a:pt x="27" y="82"/>
                </a:cubicBezTo>
                <a:close/>
                <a:moveTo>
                  <a:pt x="15" y="33"/>
                </a:moveTo>
                <a:cubicBezTo>
                  <a:pt x="16" y="33"/>
                  <a:pt x="17" y="32"/>
                  <a:pt x="18" y="32"/>
                </a:cubicBezTo>
                <a:cubicBezTo>
                  <a:pt x="20" y="30"/>
                  <a:pt x="24" y="29"/>
                  <a:pt x="27" y="28"/>
                </a:cubicBezTo>
                <a:cubicBezTo>
                  <a:pt x="28" y="24"/>
                  <a:pt x="30" y="20"/>
                  <a:pt x="32" y="17"/>
                </a:cubicBezTo>
                <a:cubicBezTo>
                  <a:pt x="32" y="17"/>
                  <a:pt x="32" y="16"/>
                  <a:pt x="33" y="16"/>
                </a:cubicBezTo>
                <a:cubicBezTo>
                  <a:pt x="29" y="18"/>
                  <a:pt x="26" y="20"/>
                  <a:pt x="23" y="23"/>
                </a:cubicBezTo>
                <a:cubicBezTo>
                  <a:pt x="20" y="26"/>
                  <a:pt x="18" y="29"/>
                  <a:pt x="15" y="33"/>
                </a:cubicBezTo>
                <a:close/>
                <a:moveTo>
                  <a:pt x="84" y="28"/>
                </a:moveTo>
                <a:cubicBezTo>
                  <a:pt x="88" y="29"/>
                  <a:pt x="91" y="30"/>
                  <a:pt x="94" y="32"/>
                </a:cubicBezTo>
                <a:cubicBezTo>
                  <a:pt x="95" y="32"/>
                  <a:pt x="95" y="33"/>
                  <a:pt x="96" y="33"/>
                </a:cubicBezTo>
                <a:cubicBezTo>
                  <a:pt x="94" y="29"/>
                  <a:pt x="91" y="26"/>
                  <a:pt x="88" y="23"/>
                </a:cubicBezTo>
                <a:cubicBezTo>
                  <a:pt x="85" y="20"/>
                  <a:pt x="82" y="18"/>
                  <a:pt x="79" y="16"/>
                </a:cubicBezTo>
                <a:cubicBezTo>
                  <a:pt x="79" y="16"/>
                  <a:pt x="79" y="17"/>
                  <a:pt x="80" y="17"/>
                </a:cubicBezTo>
                <a:cubicBezTo>
                  <a:pt x="81" y="20"/>
                  <a:pt x="83" y="24"/>
                  <a:pt x="84" y="28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4362496" y="5185660"/>
            <a:ext cx="908728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6118543" y="5185660"/>
            <a:ext cx="1756048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 flipV="1">
            <a:off x="6101402" y="3472461"/>
            <a:ext cx="0" cy="654844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H="1" flipV="1">
            <a:off x="4912508" y="3912538"/>
            <a:ext cx="494998" cy="363089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V="1">
            <a:off x="6740069" y="3998248"/>
            <a:ext cx="501771" cy="242369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3160139" y="4638125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820875" y="292107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594450" y="226884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192587" y="292107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339" y="4638125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378325" y="4638125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单位规模：100-200人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1766" y="2377910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单位性质：民营企业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07262" y="1101076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单位名称：XX公司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445647" y="2446258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所属行业：互联网科技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210378" y="4554638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单位文化：创新、激情、协作、共赢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实习单位介绍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5654863" y="251761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272801" y="316984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901089" y="316984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3240353" y="4886894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8077553" y="4886894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5400000">
            <a:off x="4261455" y="1786438"/>
            <a:ext cx="3669090" cy="4127726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5400000">
            <a:off x="6507340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5400000">
            <a:off x="7484017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5400000">
            <a:off x="6495148" y="5075220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5400000">
            <a:off x="4599191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3589249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5400000">
            <a:off x="4611383" y="508741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776775" y="1589036"/>
            <a:ext cx="3522286" cy="14478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岗位职责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94207" y="3423581"/>
            <a:ext cx="3329778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参与产品设计和原型制作，撰写相关产品文档。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776775" y="5258126"/>
            <a:ext cx="33051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参与产品测试、上线推广及运营活动。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89125" y="1589036"/>
            <a:ext cx="3657600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实习岗位：产品经理助理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9245" y="3423581"/>
            <a:ext cx="33051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协助产品经理进行市场调研和用户需求分析。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48052" y="5258126"/>
            <a:ext cx="3305175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协助推进产品开发进度，与研发、设计等部门沟通协调。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10459" y="3071807"/>
            <a:ext cx="1371081" cy="1371081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4552613" y="1454924"/>
            <a:ext cx="1089371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359254" y="1454924"/>
            <a:ext cx="1276572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457298" y="3289469"/>
            <a:ext cx="1260437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365244" y="3289469"/>
            <a:ext cx="1247260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4552613" y="5124014"/>
            <a:ext cx="1089371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359254" y="5124014"/>
            <a:ext cx="1276572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实习岗位及职责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07" r="3207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TextBox 21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实习目标与期望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7" name="TextBox 47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学习与实践产品开发和运营流程，提升专业技能。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9" name="TextBox 49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培养团队协作能力，提高沟通效率和问题解决能力。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51" name="TextBox 51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深入了解互联网行业发展趋势，拓宽职业视野。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3" name="TextBox 53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期望通过实习，为未来的职业规划和发展奠定基础。</a:t>
              </a:r>
            </a:p>
          </p:txBody>
        </p:sp>
      </p:grpSp>
      <p:sp>
        <p:nvSpPr>
          <p:cNvPr id="54" name="TextBox 54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实习过程与经历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为期3个月的实习，从X年X月X日至X年X月X日。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实习时长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工作时间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加班情况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每周工作5天，每天8小时，共计工作时长为800小时。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根据实际工作需要，共加班20小时，主要集中在项目紧急时期。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实习时间安排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负责参与公司某重要项目的需求调研、开发、测试及上线工作。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参与项目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在项目组中担任开发工程师，负责完成相关模块的开发任务。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岗位职责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运用Java、Python等编程语言进行项目开发，同时熟悉并使用了Git等版本控制工具。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技能应用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实际工作内容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在项目开发过程中，遇到了某技术难题，通过查阅资料和请教同事得以解决。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技术难题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在项目紧急时期，与团队成员在任务分配和沟通上产生了一些摩擦，通过积极沟通和调整得以解决。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9625" r="962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5908" r="590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在实习初期，由于对工作节奏和任务量不熟悉，导致时间管理上出现了一些问题，通过不断调整和适应得以改善。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时间管理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遇到的问题与困难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专业知识与技能应用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786" r="3078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5273" r="3527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将所学的专业理论知识应用于实际工作中，如利用经济学原理分析市场趋势，运用会计知识进行财务报表分析等。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专业知识应用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熟练掌握专业相关软件工具的使用，例如运用统计分析软件进行数据处理和分析，或使用行业专用软件进行实际操作。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专业技能操作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所学专业知识的实践应用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54" b="285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在实习过程中自主学习和掌握一些额外的技能，如外语能力、项目管理等，以提升综合素质和竞争力。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将所学技能应用于其他领域或解决实际问题，例如运用编程技能开发实用工具或参与开源项目等。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技能提升与拓展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技能应用拓展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额外技能学习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https://d.book118.com/608131024072006024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2024-08-31T18:39:39.960</cp:lastPrinted>
  <dcterms:created xsi:type="dcterms:W3CDTF">2024-08-31T10:39:39Z</dcterms:created>
  <dcterms:modified xsi:type="dcterms:W3CDTF">2024-08-31T10:39:42Z</dcterms:modified>
</cp:coreProperties>
</file>