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EF5AE73-2215-4860-9A48-DEC26E965E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1D3EB6-57EB-4617-83FA-C4FBC81F7B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83A582D-E06C-4202-A1B7-BCF2B6209B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BD82C09-6CE2-485C-9466-5C224DFF99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26965A0-EA9E-4F29-B7AC-2953158F84E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9A46C59-548F-4342-A77D-560EEC4285E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F53B280-3A1D-46D6-9C68-67D951A5332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FEDBC7-A032-483B-8576-8200814E3F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12F0B7-0745-42DB-9EDF-BD4FCDF7BD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C4AD43-0058-4DA3-BF26-4A83E1419B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F7C71B-7C00-4125-B46F-28B53D2055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8133010064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电感式传感器通用课件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电感式传感器概述</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电感式传感器的组成与结构</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电感式传感器的性能参数</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电感式传感器的使用与维护</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电感式传感器的设计与优化</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电感式传感器在自动化生产线中的应用案例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电感式传感器概述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4813" r="3481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电感式传感器是一种基于电磁感应原理，将非电量转换为电信号的装置。</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通过磁场变化引起线圈中磁通量变化，从而产生感应电动势或电压，实现非电量到电量的转换。</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工作原理</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定义与工作原理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种类</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自感式、互感式、涡流式等。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结构简单、可靠性高、寿命长、成本低等。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种类与特点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用于检测位移、压力、液位等参数。</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工业自动化</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汽车电子</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智能家居</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环境监测</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用于检测车速、加速度、位置等参数。</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用于门窗、煤气等安全监控。</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用于检测空气质量、温湿度等参数。</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电感式传感器的组成与结构</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感应线圈是电感式传感器的主要组成部分，通常由绕组线绕在绝缘骨架上构成。</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感应线圈的作用是产生磁场，当被测物体接近时，引起磁通量变化，从而产生感应电信号。</a:t>
            </a:r>
          </a:p>
        </p:txBody>
      </p:sp>
      <p:pic>
        <p:nvPicPr>
          <p:cNvPr id="6" name="Picture 6"/>
          <p:cNvPicPr>
            <a:picLocks noChangeAspect="1"/>
          </p:cNvPicPr>
          <p:nvPr/>
        </p:nvPicPr>
        <p:blipFill>
          <a:blip r:embed="rId2"/>
          <a:srcRect t="6600" b="6600"/>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848" b="784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感应线圈的匝数、线径和绕组方式等参数对传感器的灵敏度和测量范围有直接影响。</a:t>
            </a:r>
          </a:p>
        </p:txBody>
      </p:sp>
      <p:pic>
        <p:nvPicPr>
          <p:cNvPr id="10" name="Picture 10"/>
          <p:cNvPicPr>
            <a:picLocks noChangeAspect="1"/>
          </p:cNvPicPr>
          <p:nvPr/>
        </p:nvPicPr>
        <p:blipFill>
          <a:blip r:embed="rId4"/>
          <a:srcRect t="12531" b="12531"/>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感应线圈</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信号处理电路通常包括放大器、滤波器、相敏检波器等电路，以提取有用的电信号并进行测量。</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信号处理电路的设计对传感器的性能和稳定性有重要影响，需要综合考虑噪声抑制、线性度、灵敏度等因素。</a:t>
            </a:r>
          </a:p>
        </p:txBody>
      </p:sp>
      <p:pic>
        <p:nvPicPr>
          <p:cNvPr id="7" name="Picture 7"/>
          <p:cNvPicPr>
            <a:picLocks noChangeAspect="1"/>
          </p:cNvPicPr>
          <p:nvPr/>
        </p:nvPicPr>
        <p:blipFill>
          <a:blip r:embed="rId2"/>
          <a:srcRect l="24241" r="2424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6921" r="692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25" r="952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信号处理电路是电感式传感器的重要组成部分，用于将感应线圈产生的感应电信号进行放大、滤波和转换等处理。</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信号处理电路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1597" r="11597"/>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675" r="16675"/>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25000" r="25000"/>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输出装置是将电感式传感器输出的电信号转换为便于观察和记录的信号形式的装置。</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常见的输出装置包括指示仪表、记录仪、显示屏幕等，可以根据实际需求选择合适的输出装置。</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输出装置的选择和设计需考虑精度、响应速度、稳定性等因素，以确保传感器测量结果的准确性和可靠性。</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输出装置</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电感式传感器的性能参数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3910" r="1391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灵敏度是电感式传感器对被测量变化的反应能力，通常用输出信号变化量与输入信号变化量的比值表示。</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电感式传感器的灵敏度越高，其检测微小变化的能力越强，测量精度和分辨率也越高。在选择电感式传感器时，需要根据实际测量需求考虑其灵敏度是否满足要求。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灵敏度</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50" r="16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线性范围是指电感式传感器输出信号与输入信号之间保持线性关系的范围。</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在实际应用中，电感式传感器的线性范围越宽，其可测量的被测量变化范围越大。为了确保测量的准确性和可靠性，需要选择线性范围合适的电感式传感器。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线性范围</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频率响应</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频率响应是指电感式传感器对不同频率的输入信号的响应能力。</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频率响应是衡量电感式传感器动态性能的重要参数。在高速动态测量中，需要选择具有良好频率响应的电感式传感器，以确保测量结果的准确性和实时性。</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温度稳定性是指电感式传感器在温度变化下，其性能参数的变化程度。</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温度稳定性是影响电感式传感器测量精度的重要因素之一。在高温或低温环境下，电感式传感器可能会受到热膨胀、热传导等因素的影响，导致其性能参数发生变化。因此，在选择电感式传感器时，需要考虑其温度稳定性是否满足实际应用的需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温度稳定性</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04</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电感式传感器的使用与维护</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https://d.book118.com/608133010064006044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2024-09-24T15:08:58.334</cp:lastPrinted>
  <dcterms:created xsi:type="dcterms:W3CDTF">2024-09-24T07:08:58Z</dcterms:created>
  <dcterms:modified xsi:type="dcterms:W3CDTF">2024-09-24T07:09:00Z</dcterms:modified>
</cp:coreProperties>
</file>