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E64DD-6C50-4386-979A-60813792E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4A8888-1B91-45CD-9C52-BC391B5F2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4AC3FB-3F4A-499E-8B0E-70BE81A61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0F4513-EC76-40F0-9370-C2DC90B94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1DC98E-D75C-4CA5-A51B-1A7CBC57E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54BDD2-48B8-4751-AE7B-B767FCF35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D420C6-951B-4650-A9FB-E873C384F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C8FB66-50D1-4B0E-B853-CBDBDE565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0F3CA-9E5E-4951-A513-FB67C6DD6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8E4C0-A993-4F31-B7C3-A7D4EB4EC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30A0D-682E-4501-8C53-6C2CCCDCA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33023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政府在安全生产培训中的角色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企业安全生产培训的实践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安全生产培训的内容和方法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安全生产培训的未来发展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安全生产培训的重要性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员工安全意识是预防安全事故的第一道防线，通过培训，使员工认识到安全操作规程和安全防护措施的重要性，增强安全意识，减少事故发生的可能性。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培训中强调安全文化，让员工明白安全不仅是企业的责任，也是个人的责任，从而提高员工的安全自觉性。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49" r="2194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812" r="338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预防安全事故的发生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培训中强调事故应急处理和救援措施，提高员工在遇到突发情况时的应对能力，减少事故造成的损失。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通过安全生产培训，员工可以了解各种安全风险和隐患，掌握预防措施和应对方法，降低事故发生的概率。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保障员工生命安全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安全生产培训的最终目的是保障员工的生命安全，通过提高员工的安全意识和技能，降低事故对员工的伤害风险。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企业应将员工生命安全放在首位，不断完善安全生产培训体系，确保员工的安全与健康。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政府在安全生产培训中的角色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12" r="7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政府应制定相关法规，明确企业开展安全生产培训的责任和要求，为培训工作提供法律保障。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政府应制定安全生产培训的标准和课程，确保培训内容全面、专业、实用，提高培训质量。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制定安全生产培训政策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制定培训标准和课程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制定安全生产培训法规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定期检查企业培训情况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政府应定期对企业开展的安全生产培训进行检查和评估，确保企业按照法规要求开展培训。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对违规行为进行处罚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对于未按照法规要求开展安全生产培训的企业，政府应依法进行处罚，提高违规成本。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监督企业安全生产培训的执行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39" r="329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政府应组织建立专业的安全生产培训师资库，为企业提供优质的培训服务。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建立培训师资库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政府应提供一定的经费支持，帮助企业解决安全生产培训的经费问题，促进企业积极开展培训。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提供培训经费支持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提供安全生产培训的资源支持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企业安全生产培训的实践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88" r="1998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65" r="1686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制定安全生产培训计划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明确培训目的，提高员工的安全意识和安全操作技能。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根据企业实际情况和员工需求，制定符合实际需求的培训课程。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合理安排培训时间，确保员工能够充分参与培训。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选择适合员工的培训方式，如集中授课、在线学习等。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确定培训目标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制定培训内容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安排培训时间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确定培训方式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确定培训师资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组织培训活动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实施安全操作演示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强调安全意识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开展安全生产培训课程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678" r="1867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选择具备专业知识和丰富实践经验的培训师资。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组织员工参与培训活动，确保员工能够充分参与。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在培训中演示正确的安全操作方法，提高员工的安全操作技能。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在培训中强调安全意识，让员工充分认识到安全的重要性。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制定具体的评估标准，以便对培训效果进行评估。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制定评估标准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对员工进行培训后测试，了解员工对安全知识的掌握程度。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进行培训后测试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收集员工对培训的反馈意见，以便改进后续的培训计划。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收集反馈意见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对评估结果进行分析，了解培训的不足之处，为后续的培训提供改进方向。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分析评估结果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评估安全生产培训效果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https://d.book118.com/608133023021006030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2024-09-06T08:14:17.885</cp:lastPrinted>
  <dcterms:created xsi:type="dcterms:W3CDTF">2024-09-06T00:14:17Z</dcterms:created>
  <dcterms:modified xsi:type="dcterms:W3CDTF">2024-09-06T00:14:20Z</dcterms:modified>
</cp:coreProperties>
</file>