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F1968-B755-4C94-A443-0B2C4E28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364A2-D6DB-4B4C-BC21-63737B7B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C0862-5FE4-42F8-BB7A-DD7A519D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1991B-4D99-4AA8-84E9-E79DCB7A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8245E-95BE-45A8-8700-60C7C28E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05A53-EACC-4977-9DE3-3F54B69A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D88019-5FF4-4A09-B6A8-F06DD73A1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680E0-97BD-434E-B03E-3B118080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E78B2-5A91-42A0-97F1-21ED8445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0F51-F82C-43A7-8AD6-9B72A6F0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98A6B-038A-4F8F-A753-45047A32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3127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慈善机构行业人才培养社会问题解决与影响力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社会问题解决能力提升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影响力构建与传播技巧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政策环境支持与引导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41" r="26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83" r="362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近年来，随着公众对慈善事业的关注度不断提高，慈善机构数量和募款规模持续增长，行业规模逐步扩大。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未来，随着互联网技术的深入应用和慈善意识的普及，慈善机构行业将呈现出更加多元化、透明化和专业化的发展趋势。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慈善机构行业对人才的需求主要包括筹款、项目管理、传播与公关、财务管理等方面。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目前，慈善机构行业人才供给不足，尤其是高素质、专业化的人才更为匮乏，难以满足行业快速发展的需求。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人才需求与缺口分析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缺口分析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84" r="283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随着公众对慈善事业的期望和要求不断提高，筹款难度相应增加，需要慈善机构具备更高的筹款能力和专业化水平。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筹款难度增加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部分慈善机构在项目管理方面存在短板，导致项目执行效果不佳，难以达到预期目标。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项目管理能力不足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一些慈善机构在品牌传播和公关方面缺乏经验和资源，难以提升机构知名度和影响力。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传播与公关能力有限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由于慈善机构行业薪酬待遇相对较低，职业发展空间有限，导致人才流失严重，影响机构的稳定性和持续发展。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深入了解慈善机构行业发展趋势和人才需求特点，制定符合行业特点的培养计划。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个性化培养方案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持续更新培养计划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针对不同岗位和人才特点，设计个性化的培养方案，提高培养效果。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随着行业发展和人才需求变化，及时调整和更新培养计划，保持其前瞻性和有效性。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制定针对性培养计划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利用网络平台和多媒体技术，开展远程教育和在线培训，提高培训效率和便捷性。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组织实地考察、志愿服务等活动，让人才在实践中学习和成长。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为人才配备经验丰富的导师，提供一对一辅导和指导，加速人才成长。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该机构通过制定个性化培养方案、开展线上线下多元化培训、实施导师制等举措，成功培养了一批高素质、专业化的人才队伍，为机构发展和社会问题解决做出了积极贡献。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某慈善机构人才培养实践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该基金会注重人才的全面发展和综合素质提升，通过开展领导力培训、团队协作训练、创新思维培养等活动，激发人才的创造力和创新精神，为基金会的发展注入了新的活力。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某基金会人才培养创新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社会问题解决能力提升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强化对社会问题的敏感性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通过案例学习、实地考察等方式，培养慈善机构人才对社会问题的敏锐洞察力，使其能够及时发现问题并准确评估问题的性质和严重程度。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建立问题分析与评估框架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教授慈善机构人才运用科学的方法论和工具，如SWOT分析、PEST分析等，对问题进行深入剖析，明确问题的内在逻辑和关键因素，为制定解决方案奠定基础。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鼓励慈善机构人才对既有问题进行批判性思考，挑战传统观念，提出新的见解和解决方案。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问题识别与评估能力培养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通过创意工作坊、头脑风暴等创新活动，激发慈善机构人才的创新思维和创造力，鼓励其勇于尝试新的解决方案。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引导慈善机构人才关注国内外优秀的慈善项目和创新实践，从中汲取灵感和经验，为设计创新解决方案提供思路。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学习借鉴优秀实践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组织慈善机构人才参与实际项目的设计和实施过程，培养其将理论知识转化为实践能力的本领，使其在实践中不断积累经验和提升能力。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创新解决方案设计能力训练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通过团队建设、沟通技巧培训等活动，提高慈善机构人才的团队协作能力，使其能够有效地与不同部门和利益相关者进行沟通和协作。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跨部门协作能力培养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教授慈善机构人才如何有效地整合内外部资源，包括资金、物资、人力等，以支持项目的顺利实施和问题的解决。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鼓励慈善机构人才积极与政府部门、企业、社区等建立合作关系，构建广泛的合作网络，共同推动社会问题的解决和慈善事业的发展。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建立合作网络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跨部门协作与资源整合技巧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影响力构建与传播技巧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https://d.book118.com/608133127006006036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2024-09-15T03:32:32.020</cp:lastPrinted>
  <dcterms:created xsi:type="dcterms:W3CDTF">2024-09-14T19:32:32Z</dcterms:created>
  <dcterms:modified xsi:type="dcterms:W3CDTF">2024-09-14T19:32:34Z</dcterms:modified>
</cp:coreProperties>
</file>