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7FF59-F055-4CF8-82A3-DC1411E02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1F7CD-5965-419A-92A3-89B43DE73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DDE03-4803-4ADD-B1F7-ED804C8B2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59B02-54E8-45AE-B9B4-8613833DA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E0E2F9-D93B-42B1-858F-6E21C9CBA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6CDCA8-90BC-4C4A-99CF-AE0892844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7006AF-F386-4668-BB0A-7257DC708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D96D3-AE72-4A80-8127-1104FE88D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C8B2D0-0522-45A8-B655-BEC4911A4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EB80A-9215-49AA-BC27-4DEE7FA6D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EFA32-1C52-452D-B21D-9CD3B659C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3401000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2024年环戊酮项目营销策划方案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环戊酮主要应用于化工行业，如涂料、油墨、粘合剂等。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化工行业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汽车行业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其他行业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环戊酮在汽车零部件制造中也有广泛应用，如刹车片、离合器等。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环戊酮还可应用于电子、医疗器械、航空航天等领域。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近年来，随着化工、汽车和其他行业的发展，全球环戊酮市场规模不断扩大，预计未来几年将继续保持增长。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全球市场规模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我国是全球最大的环戊酮生产国和消费国，国内市场规模不断扩大，但竞争也日益激烈。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国内市场规模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消费者对环戊酮的品质要求较高，特别是对于高端应用领域，需要高品质的环戊酮产品。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消费者对环戊酮的价格敏感度较高，价格是影响消费者选择的重要因素之一。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价格敏感度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消费者对环戊酮的交货期要求较高，需要保证及时供货。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国际上一些大型化工企业如巴斯夫、陶氏化学等是主要的竞争对手，它们在技术、品牌和市场份额等方面具有优势。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国内一些大型化工企业如万华化学、上海华谊等也是主要竞争对手，它们在本土市场占有较大份额。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国内竞争对手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国际竞争对手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https://d.book118.com/608134010004006037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2024-09-16T14:58:59.691</cp:lastPrinted>
  <dcterms:created xsi:type="dcterms:W3CDTF">2024-09-16T06:58:59Z</dcterms:created>
  <dcterms:modified xsi:type="dcterms:W3CDTF">2024-09-16T06:59:01Z</dcterms:modified>
</cp:coreProperties>
</file>