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7E294-B6B4-4985-80BF-D25E954A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47747-0707-427F-AABA-E6F754A42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343EA-FA01-4597-AEE2-075ABF21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BB7B7-1787-4A6D-965F-9745F47E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B577A-C3DB-4B01-ACEE-0127AA89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5E683-F42C-4BE2-B50E-4564E808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23066-798C-4338-A3A0-8450466D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E81FA-5761-40E8-9F37-B80EDF44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CE390-E10D-4265-8928-989F63C5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F748C-06E9-4AF9-B7A1-8F535736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F3F8A-6BDF-4946-85F7-8AFBE05A8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4043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奥利奥国际营销案例分析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奥利奥国际营销策略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奥利奥国际市场表现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奥利奥国际营销案例分析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奥利奥由卡夫食品公司推出，最初的产品是诞生于1912年的“Oreo Biscuit”（奥利奥饼干）。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1912年诞生于美国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随着时间的推移，奥利奥逐渐成为全球最受欢迎的饼干品牌之一，占据了相当大的市场份额。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奥利奥不断进行产品创新，推出各种口味和款式，满足不同消费者的需求。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产品起源与发展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奥利奥的口感独特，外层是香脆的饼干，内部填充有奶油馅料，味道浓郁。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独特口感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为了满足不同消费者的口味，奥利奥推出了各种口味，如巧克力、草莓、奶油等。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多样化口味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奥利奥的品牌形象深入人心，以其经典的广告语“扭一扭，舔一舔，泡一泡”吸引了大量忠实粉丝。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奥利奥的营销策略非常成功，通过与各种节日、活动合作，推出限量版产品等方式，吸引了大量消费者的关注和购买。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产品特点和优势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奥利奥国际营销策略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613" b="361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奥利奥将市场定位为中高端，主打高品质、口感好的饼干市场。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主要针对有一定消费能力的中青年人群，特别是家庭主妇和学生群体。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奥利奥不断推出新口味、新包装，满足消费者对新鲜感的需求，同时保持高品质和口感。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奥利奥采取中高端定价，强调其高品质和独特口感，同时也会进行促销活动来吸引消费者。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奥利奥通过多渠道销售，包括大型超市、便利店、电商等，提高产品覆盖面和便捷性。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奥利奥采用多种促销方式，如买赠活动、折扣活动等，吸引消费者购买，提高销售量。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奥利奥树立了高品质、口感好的品牌形象，通过广告宣传和口碑传播，提高品牌知名度和美誉度。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奥利奥通过多种渠道进行品牌传播，如电视广告、网络广告、社交媒体等，扩大品牌影响力。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奥利奥与知名品牌合作，推出联名款产品，扩大品牌影响力，提高销售量。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奥利奥国际市场表现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市场份额与销售业绩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奥利奥在全球饼干市场的份额一直保持领先地位，尤其在亚太地区，市场份额逐年增长。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奥利奥的国际销售业绩持续增长，尤其在欧洲、北美和亚洲市场，销售额逐年攀升。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https://d.book118.com/608134043010006040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2024-09-18T03:49:17.183</cp:lastPrinted>
  <dcterms:created xsi:type="dcterms:W3CDTF">2024-09-17T19:49:17Z</dcterms:created>
  <dcterms:modified xsi:type="dcterms:W3CDTF">2024-09-17T19:49:19Z</dcterms:modified>
</cp:coreProperties>
</file>