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C9C302-12A7-4CA5-AB4B-CA3601C43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7CF7B-9643-432F-B1EA-A786F8451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3B3AA2-9B28-494A-BBAC-4979002F9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106615-4292-471C-AAE8-C794EBA76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309FEE-21CD-4EC8-AF2B-D159FD0903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773D36-78C0-4287-8DE3-760AA64C78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AA9911-A70A-4DEB-B658-ECEC7E9B49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09209A-C02D-4CE6-8EAF-F6439D5992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1CF3C9-78F6-4DFE-82A7-D4783A2011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80BF6-F827-4E2E-9D08-BD5835796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E0598-A504-4881-B616-6C5CD76890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3510500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设立文化艺术传媒公司市场研究报告</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文化艺术传媒市场概述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目标市场分析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公司设立方案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市场进入策略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风险评估与应对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本报告旨在分析设立文化艺术传媒公司的市场潜力、竞争态势及未来发展趋势，为投资者和相关企业提供决策参考。</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随着文化产业的快速发展和消费者需求的多样化，文化艺术传媒公司逐渐成为市场热点。设立文化艺术传媒公司有助于推动文化产业发展，满足消费者需求，实现经济效益和社会效益的双赢。</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背景</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本报告涵盖文化艺术传媒公司的市场环境、行业现状、竞争格局、发展趋势等方面，重点分析目标市场的消费者需求、行业政策和投资机会。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采用文献研究、市场调研和专家访谈等方法，收集和分析相关数据和信息，确保报告内容的准确性和客观性。同时，运用SWOT分析、PEST分析等工具，对文化艺术传媒公司的市场环境和竞争态势进行深入剖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文化艺术传媒市场概述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2">
              <a:alpha val="3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975443"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文化艺术传媒市场规模庞大，近年来呈现出快速增长的趋势。随着人们生活水平的提高和文化消费观念的转变，文化艺术传媒市场不断扩大，涵盖了影视制作、出版、音乐、美术、广告等多个领域。</a:t>
            </a:r>
          </a:p>
        </p:txBody>
      </p:sp>
      <p:sp>
        <p:nvSpPr>
          <p:cNvPr id="10" name="TextBox 10"/>
          <p:cNvSpPr txBox="1"/>
          <p:nvPr/>
        </p:nvSpPr>
        <p:spPr>
          <a:xfrm>
            <a:off x="4629234"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随着数字化技术的快速发展和普及，文化艺术传媒市场正在经历深刻的变革。数字创意产业迅速崛起，成为推动文化艺术传媒市场增长的重要力量。</a:t>
            </a:r>
          </a:p>
        </p:txBody>
      </p:sp>
      <p:sp>
        <p:nvSpPr>
          <p:cNvPr id="11" name="TextBox 11"/>
          <p:cNvSpPr txBox="1"/>
          <p:nvPr/>
        </p:nvSpPr>
        <p:spPr>
          <a:xfrm>
            <a:off x="8295001"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未来几年，文化艺术传媒市场有望继续保持快速增长。随着5G、AI等技术的广泛应用，以及文化消费市场的不断扩大和升级，文化艺术传媒市场将迎来更加广阔的发展空间。</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文化艺术传媒市场具有多元化的特点，包括影视制作、出版、音乐、美术、广告等多个子领域。这些子领域之间相互关联、相互促进，形成了一个庞大的产业链。</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文化艺术传媒市场还具有创新性强、附加值高等特点。在这个市场中，创意和创新是核心竞争力，高附加值的产品和服务更受消费者青睐。</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随着数字化技术的不断发展，文化艺术传媒市场的产业结构正在发生深刻变化。传统业态在数字化浪潮中不断转型升级，新兴业态如数字创意产业、网络视听产业等迅速崛起。</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文化艺术传媒市场竞争激烈，市场参与者众多，包括大型传媒集团、专业制作公司、独立创作者等。这些参与者各具特色，形成了多样化的竞争格局。</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在影视制作领域，大型传媒集团和专业制作公司占据主导地位，拥有丰富的资源和强大的制作能力。然而，随着数字化技术的发展和普及，独立创作者和小型制作公司的力量也在逐渐壮大。</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在出版领域，传统出版机构依然占据重要地位，但数字化阅读正在改变人们的阅读习惯和消费模式。电子书、网络文学等新兴业态不断涌现，对传统出版机构形成了挑战。</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在音乐领域，数字音乐已经成为主流，传统唱片公司的地位受到挑战。独立音乐人和小型音乐制作公司借助网络平台崭露头角，实现了音乐创作的自由表达和传播。</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在广告领域，数字化广告正在逐渐取代传统广告成为主流。大型互联网公司凭借强大的数据分析和精准投放能力在广告市场中占据优势地位。</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目标市场分析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包括文化部门、教育部门、旅游部门等。</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包括艺术爱好者、收藏家、学生等。</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文化艺术传媒公司的目标市场主要包括对文化艺术有浓厚兴趣和需求的个人、企业以及政府机构。</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包括广告公司、设计公司、影视制作公司等。</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个人市场</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企业市场</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政府机构</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目标市场定义和细分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目标市场需求和趋势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个人市场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追求个性化、高品质的艺术作品和文化服务。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企业市场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寻求创新、专业的艺术设计和媒体解决方案。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目标市场需求和趋势</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政府机构：推动文化产业发展，提升城市文化形象。</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数字化和互联网化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随着科技的发展，数字艺术和在线文化服务的需求不断增长。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跨界融合</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文化艺术与科技、旅游、教育等领域的融合创新成为新趋势。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国际化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随着全球化的推进，国际间的文化艺术交流与合作日益频繁。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目标市场需求和趋势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文化消费升级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随着人们生活水平的提高，对文化艺术的需求和消费也在升级。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政策扶持</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政府对文化产业给予政策扶持，为文化艺术传媒公司提供了良好的发展环境。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目标市场机会和挑战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目标市场机会和挑战</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https://d.book118.com/608135105004006045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2024-09-25T08:41:54.735</cp:lastPrinted>
  <dcterms:created xsi:type="dcterms:W3CDTF">2024-09-25T00:41:54Z</dcterms:created>
  <dcterms:modified xsi:type="dcterms:W3CDTF">2024-09-25T00:41:57Z</dcterms:modified>
</cp:coreProperties>
</file>