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87C27-5092-4103-BF94-13DAE54BE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3DEEB-7E9D-4205-90EB-AA19E764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73E5A-E3E8-4FB9-9A68-F64782FA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0E7E6-FD55-40AC-96E2-D58AD5CC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1F23B-1220-4232-BD3B-A6F3066F6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D32C8-FBF8-48EE-804C-307A35E34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8EEAC-42AD-4F84-B4F5-8A9BD630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07C67-76E7-41F6-8DA2-3E593D10F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B95DD-4771-4E2D-809E-528222D6D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F7C24-22B3-402C-BD0A-784C8B89B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B6B34-29DB-44C7-8798-0E87135F6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6036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无创呼吸机的使用教学查房ppt课件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无创呼吸机的注意事项与并发症处理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无创呼吸机是一种通过面罩或鼻罩等无创方式，将氧气和压力空气送入患者肺部，帮助患者呼吸的医疗设备。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无创呼吸机通过无创方式连接患者，避免了对患者气管的创伤，同时具有操作简便、适应症广泛等优点。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无创呼吸机的发展经历了从有创到无创、从单一功能到多功能的发展历程。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最初的无创呼吸机采用有创方式连接患者，随着技术的进步，逐渐发展为通过面罩或鼻罩的无创方式。同时，无创呼吸机的功能也从单纯的通气支持，发展到具备压力调节、同步监测等功能。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无创呼吸机适用于各种原因引起的呼吸衰竭、睡眠呼吸暂停综合症等疾病，但并非适用于所有情况。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无创呼吸机适用于治疗各种原因引起的呼吸衰竭，如COPD、哮喘、肺炎等，以及睡眠呼吸暂停综合症。然而，对于呼吸道梗阻、面部创伤、严重意识障碍等情况，使用无创呼吸机可能存在禁忌。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无创呼吸机的使用方法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确保无创呼吸机及相关配件完好，检查电源和气源是否充足。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将患者口鼻与面罩紧密连接，确保面罩与面部贴合良好，无漏气。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打开无创呼吸机电源，根据患者情况设置适当的工作模式和参数。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根据患者反应和血气分析结果，适时调整呼吸机参数。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密切观察患者情况，记录相关数据，如呼吸频率、血氧饱和度等。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关机与整理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完成治疗或患者离开时，按照操作顺序关闭无创呼吸机，整理相关物品。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无创呼吸机的基本操作流程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报警参数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设置合适的报警参数，以便及时发现和处理异常情况。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氧浓度控制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根据患者血氧饱和度情况，适时调整吸入氧浓度，保持正常氧合状态。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流量调节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根据患者呼吸频率和潮气量需求，调节适当的气流量。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工作模式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根据患者病情选择适当的工作模式，如持续正压通气(CPAP)、压力支持通气(PSV)等。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压力设置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根据患者情况设置适当的治疗压力，以维持患者正常的呼吸功能。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无创呼吸机的参数设置与调整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面罩清洁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无创呼吸机的日常维护与保养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每次使用后及时清洗面罩，保持清洁卫生。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定期检查无创呼吸机各部件是否完好，如有损坏及时维修或更换。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定期对无创呼吸机表面进行清洁消毒，防止交叉感染。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建立无创呼吸机使用记录，包括使用时间、工作状态、维修保养等，以便追踪和管理。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无创呼吸机的临床应用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https://d.book118.com/608136036062006026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2024-09-03T18:25:09.411</cp:lastPrinted>
  <dcterms:created xsi:type="dcterms:W3CDTF">2024-09-03T10:25:09Z</dcterms:created>
  <dcterms:modified xsi:type="dcterms:W3CDTF">2024-09-03T10:25:11Z</dcterms:modified>
</cp:coreProperties>
</file>