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C6D2D-1286-44A5-8655-3410781CC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70321-F8E6-4233-8678-7B289FD2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03271-1E9B-4735-AECA-71F788092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D00D5-313C-446C-8879-91FFF0807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4CB123-EB44-428F-84B4-8BA88E758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47B3E-BB73-4C69-9175-4AC838955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E0D94-CB62-46E8-AA5B-07FA4A89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9341B-E77F-40D0-9B9D-4CCCFBCF3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089A9-C831-4D98-969F-AFC2212E5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198BB-183E-4FD4-8D1E-06F33A146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01373-A6F6-42CD-8868-18AF28FDE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7037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侧切小便后护理常规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侧切小便后护理的重要性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侧切小便后的日常护理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侧切小便后疼痛和不适的缓解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侧切小便后感染的预防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侧切小便后性生活和康复指导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侧切小便后护理的重要性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定期清洗侧切伤口，使用温水和温和的清洁剂，避免使用刺激性化学物质。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清洁和卫生是侧切小便后护理的基本要求，有助于减少细菌滋生和感染的风险。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保持会阴部清洁，及时更换尿布或卫生巾，避免尿液和粪便长时间刺激伤口。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保持清洁和卫生的必要性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感染是侧切小便后常见的并发症，预防感染是护理的重要环节。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遵循医生的建议，按时服用抗生素和止痛药，以降低感染风险。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注意观察伤口情况，如出现红肿、疼痛、渗出等症状，应及时就医。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预防感染和并发症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良好的侧切小便后护理有助于提高患者的生活质量，减轻疼痛和不适感。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通过正确的姿势和动作，减轻伤口的张力，避免疼痛和出血。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适当锻炼盆底肌肉，有助于恢复肌肉功能，提高生活质量。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侧切小便后的日常护理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保持清洁是预防感染的重要措施，特别是在排尿后，要特别注意清洁侧切部位。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擦拭时要从前往后，以免将肛门处的细菌带到阴道和侧切部位。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405" b="840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每次小便后，使用温水和柔软的棉布轻轻擦拭外阴和侧切部位，避免使用含有化学成分的清洁剂。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根据排尿情况，及时更换尿布或内裤，保持干燥和清洁。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更换时要小心处理尿布或内裤上的尿液，避免触碰到侧切部位。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选择透气性好、吸水性强的尿布或内裤，有助于保持侧切部位的干燥。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更换尿布或内裤的频率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在清洁后，使用柔软的棉布轻轻拍干侧切部位，避免使用毛巾或纸巾等易产生细小纤维的物品。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保持侧切部位的通风良好，避免长时间处于潮湿状态，有助于预防感染。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在活动和睡眠时，采取适当的姿势，避免侧切部位受到压迫和摩擦。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778" b="77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保持侧切部位的干燥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侧切小便后疼痛和不适的缓解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https://d.book118.com/608137037076006032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2024-09-10T03:33:21.204</cp:lastPrinted>
  <dcterms:created xsi:type="dcterms:W3CDTF">2024-09-09T19:33:21Z</dcterms:created>
  <dcterms:modified xsi:type="dcterms:W3CDTF">2024-09-09T19:33:23Z</dcterms:modified>
</cp:coreProperties>
</file>