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9ADAD-35EB-4A3A-BBB5-A4BCD70C7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29A73-E4E9-4BA5-AB08-B4E4965F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CDEBB-33FC-49F2-A878-0C204A957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07DB7-845D-4B55-AFA0-1D8D6DCD1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3EEAE3-21A7-4A7F-B3A4-A2695C64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5B71F1-138E-46BB-9474-9789B323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A8DD6-F04D-4E03-86FE-7A5485A7D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99D6C-8FF0-49E3-B63A-27A919B67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2E5BD-12CC-416F-95C8-B39D0C628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BFAB3-76D6-4699-8747-1AD35B534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3C3C8-F59E-45F2-9E98-0CBE934D7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7045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2022年我国五金电器行业发展现状及趋势分析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产品创新与技术进步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供应链管理与优化措施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总结：把握机遇，共创辉煌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70" r="10470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五金电器行业是指生产、销售五金制品和电器的企业集合，涵盖了金属制品、工具、建筑五金、锁具、电器开关等多个领域。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五金电器行业可细分为五金制品、建筑五金、工具五金、日用五金、锁具、电器开关等子领域。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五金电器行业定义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五金电器行业定义及分类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五金电器行业起源于上世纪80年代，当时主要以手工制作为主，产品种类单一，质量参差不齐。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90年代开始，随着市场经济的发展和消费者需求的提升，五金电器行业逐渐进入规模化发展阶段，企业数量和产品种类不断增加。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近年来，五金电器行业已经形成了完整的产业链和成熟的市场体系，企业之间的竞争也日益激烈。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随着环保意识的提高，国家加强了对五金电器行业的环保监管，企业需要加强环保投入和治理。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五金电器行业与国际市场联系紧密，国际贸易政策的变化对行业影响较大，如关税调整、汇率波动等。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国家出台了一系列支持五金电器行业发展的产业政策，如鼓励企业技术创新、推动产业升级等。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2022年市场现状分析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2022年，我国五金电器行业市场规模已达到数千亿元人民币，同比增长率保持在较高水平。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近年来，五金电器行业市场规模增长速度一直保持在10%以上，显示出强劲的发展势头。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目前，我国五金电器行业呈现出多元化竞争的格局，包括国内品牌、国际品牌以及众多中小企业在内的各类市场主体共同参与市场竞争。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在五金电器行业中，一些知名品牌如海尔、美的、格力等占据了一定的市场份额，同时还有一些专注于特定领域的中小企业表现出较强的竞争力。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智能家居的兴起使得消费者对五金电器的智能化需求越来越高，如智能门锁、智能照明等。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环保意识的提高使得消费者对五金电器的绿色环保性能更加关注，如无铅焊接材料、环保涂料等。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随着消费者审美水平的提高，对五金电器的个性化需求不断增加，如定制化的家居五金、个性化的电器产品等。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产品创新与技术进步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2022年，我国五金电器行业在产品开发方面取得了显著成果，涌现出一批具有自主知识产权的创新产品，如智能家居五金、高效节能电器等。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创新产品不断涌现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企业纷纷加大新产品推广力度，通过线上线下多渠道宣传、参加国内外展会等方式，提高产品的知名度和市场占有率。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推广力度加大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新产品开发与推广情况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生产工艺持续优化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五金电器企业不断引进先进的生产工艺和设备，提高生产效率和产品质量。同时，加强生产过程中的质量控制和成本管理，降低生产成本。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智能化应用加速推进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随着工业4.0和智能制造的深入发展，五金电器企业加快智能化改造和数字化转型步伐，推动智能制造、智慧工厂等新模式新业态的发展。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生产工艺改进和智能化应用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https://d.book118.com/608137045033006032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2024-09-09T14:19:05.262</cp:lastPrinted>
  <dcterms:created xsi:type="dcterms:W3CDTF">2024-09-09T06:19:05Z</dcterms:created>
  <dcterms:modified xsi:type="dcterms:W3CDTF">2024-09-09T06:19:07Z</dcterms:modified>
</cp:coreProperties>
</file>