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62A5C-9723-48E5-A061-CC098531F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BBDE0-055A-42BB-9F43-491171582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342B6-BE57-4B3D-826E-CC69A6CD3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15399-BB7E-4391-A52D-01BF39EAC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6F4E97-6949-4F21-B648-64F338BD5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B090D-C754-43EF-B63A-A71D9C140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8F5854-0D74-48BA-9C6F-0CB4DEB98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64E7C-E5D0-408E-A03E-3D24AE823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5D7AC-2E4A-4EBF-8F4B-EDA81FA95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9AE85-2018-4738-A4D9-5131A1431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8EECC-ADAF-47C0-A4E9-479235753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3705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重度肺挫伤护理查房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肺挫伤概述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重度肺挫伤的症状与体征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重度肺挫伤的护理评估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重度肺挫伤的护理措施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重度肺挫伤的康复与预后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肺挫伤概述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肺挫伤通常伴随其他器官损伤，如胸壁、肋骨骨折和心脏疾病等。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肺挫伤是指由于钝性损伤或爆炸等冲击波导致的肺实质和间质出血、水肿和肺组织萎陷。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肺实质出血和水肿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钝性损伤导致肺实质出血和水肿，影响气体交换。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肺萎陷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部分肺组织萎陷，影响正常呼吸功能。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肺挫伤后炎症反应加剧，可能导致肺部感染和其他并发症。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肺挫伤的病理生理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根据损伤程度和范围，肺挫伤可分为轻度、中度和重度。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根据临床表现和影像学检查，肺挫伤可分为Ⅰ级、Ⅱ级和Ⅲ级。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肺挫伤的分类与分级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重度肺挫伤的症状与体征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由于肺部受到严重损伤，患者会出现明显的呼吸困难，表现为呼吸急促、呼吸浅快或呼吸浅慢。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患者会出现频繁的咳嗽，可能带有痰液或血痰。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由于肺部挫伤累及胸膜，患者会出现明显的胸痛，表现为刺痛、钝痛或撕裂样疼痛。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由于肺部感染和炎症反应，患者可能会出现发热，体温升高。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由于缺氧，患者的口唇、甲床等部位出现青紫色。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肺部啰音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肺部听诊可闻及湿啰音或干啰音，提示肺部存在炎症或出血。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患者的呼吸频率明显加快，每分钟呼吸次数超过20次。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胸膜摩擦音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胸膜受到损伤时，可出现胸膜摩擦音。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肺挫伤后容易继发肺部感染，表现为咳嗽、咳痰、发热等症状加重。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急性呼吸衰竭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由于肺部损伤严重，患者可能会出现急性呼吸衰竭，表现为低氧血症、高碳酸血症等。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心功能不全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肺挫伤后可能累及心脏，导致心功能不全，表现为心悸、气短、乏力等症状。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肺挫伤后可能并发胸腔积液，表现为胸痛、呼吸困难等症状。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重度肺挫伤的护理评估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观察患者呼吸频率、深度、有无呼吸困难等症状，评估肺挫伤对呼吸功能的影响。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循环功能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监测患者心率、血压等指标，评估循环系统状况，判断是否出现休克等严重并发症。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观察患者意识是否清醒，有无昏迷、嗜睡等情况，以便及时发现并处理脑部并发症。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了解患者饮食习惯、食欲、体重等情况，评估营养状况是否良好，是否需要加强营养支持。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https://d.book118.com/608137053115006034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2024-09-13T06:32:52.957</cp:lastPrinted>
  <dcterms:created xsi:type="dcterms:W3CDTF">2024-09-12T22:32:52Z</dcterms:created>
  <dcterms:modified xsi:type="dcterms:W3CDTF">2024-09-12T22:32:54Z</dcterms:modified>
</cp:coreProperties>
</file>