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64FC8-E8DF-41F1-B351-FF08FCE71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605F8-8464-4D5F-83BD-FDFEA75AD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8F13C-8B5A-417C-8490-CB1A323BB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6CC87-0D1B-4F7F-9F53-CB76D1993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5AEC24-4A22-40FF-9A72-87B4C7154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0FA658-382A-428D-A43B-0F7780479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9DF4DD-776E-48FB-B34B-89AC2A4EC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04D52-CE4B-4D2B-93BA-AE0449BDB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4F0D0-9680-4168-8D38-2EB95BC82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895BE-D9A1-4594-BD4F-49EA8C8C6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07AEE-AE68-4FE0-A28A-3C8EC30A2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371211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2023年供应室感控年度总结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2023年供应室感控工作概况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供应室感控工作问题与挑战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供应室感控工作改进措施与建议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下一年度供应室感控工作计划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" b="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对2023年供应室感控工作进行全面总结，分析存在的问题和不足，提出改进措施，为今后的工作提供参考和借鉴。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供应室是医院的重要部门，负责医疗器械、器具和物品的清洗、消毒、灭菌等工作，其感控工作直接关系到医疗质量和患者安全。随着医疗技术的不断发展，供应室的感控工作面临着越来越多的挑战和机遇。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本报告将对2023年供应室感控工作进行全面总结，包括工作概况、重点任务、成果展示、存在问题与不足、改进措施等方面。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本报告将涉及供应室各个方面的感控工作，如清洗、消毒、灭菌、监测等环节，以及相关人员培训和管理等内容。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本报告将结合实际情况，对供应室感控工作进行深入分析和探讨，提出切实可行的改进措施和建议。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2023年供应室感控工作概况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2023年供应室感控工作按照年度计划有序开展，各项任务得到有效执行。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针对不同季度、月份的实际情况，适时调整工作计划，确保工作进度和质量。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强化内部管理，优化工作流程，提高工作效率和感控水平。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总体执行情况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全年供应室感控目标顺利完成，各项指标均达到预期标准。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在手卫生规范执行、环境清洁消毒等方面取得显著成效。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针对高风险区域和环节，采取有效措施，降低感染风险。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感控目标达成情况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加强与临床科室的沟通协作，共同推进感控工作。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定期开展内部培训和考核，提高工作人员专业素质和技能水平。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182" r="1018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创新性开展感控宣传教育活动，提高工作人员感控意识。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感控工作亮点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供应室感控工作问题与挑战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常见问题分析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部分器械在清洗过程中存在死角，导致细菌残留。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包装材料选择不当或包装不严密，影响无菌物品的保存。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灭菌设备故障或操作不当导致灭菌失败或物品损坏。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无菌物品储存环境不洁净，增加污染风险。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器械清洗不彻底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包装不规范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灭菌过程异常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储存环境不达标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人员操作不熟练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设备老化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管理制度不完善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沟通协作不畅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问题产生的原因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572" b="557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工作人员对清洗、包装、灭菌等流程不熟悉，缺乏专业培训。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部分设备使用年限过长，性能下降，影响工作效果。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供应室管理制度不健全，对各个环节的监控不到位。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部门间沟通协作不畅，影响工作流程的顺畅进行。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https://d.book118.com/608137121107006047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2024-09-29T00:37:49.637</cp:lastPrinted>
  <dcterms:created xsi:type="dcterms:W3CDTF">2024-09-28T16:37:49Z</dcterms:created>
  <dcterms:modified xsi:type="dcterms:W3CDTF">2024-09-28T16:37:51Z</dcterms:modified>
</cp:coreProperties>
</file>