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05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13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95686A-666E-496C-9F3D-069255202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F8CCF1-A95E-42F2-B683-F7FD5E189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84095E-E04A-4930-BBD1-B63089024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9A84F7-ECE5-488A-88E5-E365EE654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92C18C-8DCA-40B6-9DF0-E73B0E464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488369-1E6A-4CED-BC3C-B78A01EC5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38973F-01B4-47C8-8071-F32B9701D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35D33C-D747-4EDC-BE20-9347DC222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848E52-A6C2-456A-B541-5F1E39B77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AF5CAA-6475-4084-AE2A-AF56D7AAC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6E5D35-9635-46AD-9B42-888990C11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1042" r:id="rId2"/>
    <p:sldLayoutId id="2147491043" r:id="rId3"/>
    <p:sldLayoutId id="2147491044" r:id="rId4"/>
    <p:sldLayoutId id="2147491045" r:id="rId5"/>
    <p:sldLayoutId id="2147491046" r:id="rId6"/>
    <p:sldLayoutId id="2147491047" r:id="rId7"/>
    <p:sldLayoutId id="2147491048" r:id="rId8"/>
    <p:sldLayoutId id="2147491049" r:id="rId9"/>
    <p:sldLayoutId id="2147491050" r:id="rId10"/>
    <p:sldLayoutId id="214749105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tags" Target="../tags/tag80.xml" /><Relationship Id="rId14" Type="http://schemas.openxmlformats.org/officeDocument/2006/relationships/tags" Target="../tags/tag81.xml" /><Relationship Id="rId15" Type="http://schemas.openxmlformats.org/officeDocument/2006/relationships/tags" Target="../tags/tag82.xml" /><Relationship Id="rId16" Type="http://schemas.openxmlformats.org/officeDocument/2006/relationships/tags" Target="../tags/tag83.xml" /><Relationship Id="rId17" Type="http://schemas.openxmlformats.org/officeDocument/2006/relationships/tags" Target="../tags/tag84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tags" Target="../tags/tag88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24" Type="http://schemas.openxmlformats.org/officeDocument/2006/relationships/tags" Target="../tags/tag110.xml" /><Relationship Id="rId25" Type="http://schemas.openxmlformats.org/officeDocument/2006/relationships/tags" Target="../tags/tag111.xml" /><Relationship Id="rId26" Type="http://schemas.openxmlformats.org/officeDocument/2006/relationships/tags" Target="../tags/tag112.xml" /><Relationship Id="rId27" Type="http://schemas.openxmlformats.org/officeDocument/2006/relationships/tags" Target="../tags/tag113.xml" /><Relationship Id="rId28" Type="http://schemas.openxmlformats.org/officeDocument/2006/relationships/tags" Target="../tags/tag114.xml" /><Relationship Id="rId29" Type="http://schemas.openxmlformats.org/officeDocument/2006/relationships/tags" Target="../tags/tag115.xml" /><Relationship Id="rId3" Type="http://schemas.openxmlformats.org/officeDocument/2006/relationships/tags" Target="../tags/tag89.xml" /><Relationship Id="rId30" Type="http://schemas.openxmlformats.org/officeDocument/2006/relationships/tags" Target="../tags/tag116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16" Type="http://schemas.openxmlformats.org/officeDocument/2006/relationships/tags" Target="../tags/tag182.xml" /><Relationship Id="rId17" Type="http://schemas.openxmlformats.org/officeDocument/2006/relationships/tags" Target="../tags/tag183.xml" /><Relationship Id="rId18" Type="http://schemas.openxmlformats.org/officeDocument/2006/relationships/tags" Target="../tags/tag184.xml" /><Relationship Id="rId19" Type="http://schemas.openxmlformats.org/officeDocument/2006/relationships/tags" Target="../tags/tag185.xml" /><Relationship Id="rId2" Type="http://schemas.openxmlformats.org/officeDocument/2006/relationships/tags" Target="../tags/tag168.xml" /><Relationship Id="rId20" Type="http://schemas.openxmlformats.org/officeDocument/2006/relationships/tags" Target="../tags/tag186.xml" /><Relationship Id="rId21" Type="http://schemas.openxmlformats.org/officeDocument/2006/relationships/tags" Target="../tags/tag187.xml" /><Relationship Id="rId22" Type="http://schemas.openxmlformats.org/officeDocument/2006/relationships/tags" Target="../tags/tag188.xml" /><Relationship Id="rId23" Type="http://schemas.openxmlformats.org/officeDocument/2006/relationships/tags" Target="../tags/tag189.xml" /><Relationship Id="rId24" Type="http://schemas.openxmlformats.org/officeDocument/2006/relationships/tags" Target="../tags/tag190.xml" /><Relationship Id="rId25" Type="http://schemas.openxmlformats.org/officeDocument/2006/relationships/tags" Target="../tags/tag191.xml" /><Relationship Id="rId26" Type="http://schemas.openxmlformats.org/officeDocument/2006/relationships/tags" Target="../tags/tag192.xml" /><Relationship Id="rId27" Type="http://schemas.openxmlformats.org/officeDocument/2006/relationships/tags" Target="../tags/tag193.xml" /><Relationship Id="rId28" Type="http://schemas.openxmlformats.org/officeDocument/2006/relationships/tags" Target="../tags/tag194.xml" /><Relationship Id="rId29" Type="http://schemas.openxmlformats.org/officeDocument/2006/relationships/tags" Target="../tags/tag195.xml" /><Relationship Id="rId3" Type="http://schemas.openxmlformats.org/officeDocument/2006/relationships/tags" Target="../tags/tag169.xml" /><Relationship Id="rId30" Type="http://schemas.openxmlformats.org/officeDocument/2006/relationships/tags" Target="../tags/tag196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14" Type="http://schemas.openxmlformats.org/officeDocument/2006/relationships/tags" Target="../tags/tag209.xml" /><Relationship Id="rId15" Type="http://schemas.openxmlformats.org/officeDocument/2006/relationships/tags" Target="../tags/tag210.xml" /><Relationship Id="rId16" Type="http://schemas.openxmlformats.org/officeDocument/2006/relationships/tags" Target="../tags/tag211.xml" /><Relationship Id="rId17" Type="http://schemas.openxmlformats.org/officeDocument/2006/relationships/tags" Target="../tags/tag212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14113307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实习评价报告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晨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3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4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5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工作态度和职业精神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6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7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实习收获和自我反思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8" name="序号"/>
          <p:cNvSpPr txBox="1"/>
          <p:nvPr>
            <p:custDataLst>
              <p:tags r:id="rId8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9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对实习单位的建议和意见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10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1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2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实习经历概述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4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工作能力评估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5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15"/>
          <p:cNvCxnSpPr/>
          <p:nvPr>
            <p:custDataLst>
              <p:tags r:id="rId16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实习经历概述</a:t>
            </a:r>
            <a:endParaRPr lang="zh-CN" altLang="en-US"/>
          </a:p>
        </p:txBody>
      </p:sp>
      <p:sp>
        <p:nvSpPr>
          <p:cNvPr id="10488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实习单位介绍</a:t>
            </a:r>
            <a:endParaRPr lang="zh-CN" altLang="en-US"/>
          </a:p>
        </p:txBody>
      </p:sp>
      <p:sp>
        <p:nvSpPr>
          <p:cNvPr id="104886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6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7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7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7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7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7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8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8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8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8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8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9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9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9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公司名称：XX公司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实习岗位：软件开发工程师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主营业务：软件开发、系统集成、IT咨询与服务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成立时间：XXXX年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实习岗位职责</a:t>
            </a:r>
            <a:endParaRPr lang="zh-CN" altLang="en-US"/>
          </a:p>
        </p:txBody>
      </p:sp>
      <p:sp>
        <p:nvSpPr>
          <p:cNvPr id="104894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负责客户沟通，了解客户需求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5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协助团队完成项目计划和任务分配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5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参与项目执行，确保项目进度和质量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6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及时反馈项目问题和风险，提出改进建议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实习期间主要工作</a:t>
            </a:r>
            <a:endParaRPr lang="zh-CN" altLang="en-US"/>
          </a:p>
        </p:txBody>
      </p:sp>
      <p:sp>
        <p:nvSpPr>
          <p:cNvPr id="104900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0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参与公司日常运营管理，协助处理各项工作任务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0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协助完成市场调研和数据分析，为业务部门提供支持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1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1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参与产品开发和设计，提出创新性意见和建议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1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协助处理客户投诉和问题，提升客户满意度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工作能力评估</a:t>
            </a:r>
            <a:endParaRPr lang="zh-CN" altLang="en-US"/>
          </a:p>
        </p:txBody>
      </p:sp>
      <p:sp>
        <p:nvSpPr>
          <p:cNvPr id="10490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沟通能力</a:t>
            </a:r>
            <a:endParaRPr lang="zh-CN" altLang="en-US"/>
          </a:p>
        </p:txBody>
      </p:sp>
      <p:sp>
        <p:nvSpPr>
          <p:cNvPr id="104909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能否清晰地表达自己的观点和想法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0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是否能够有效地倾听他人的意见和建议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0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是否能够及时地反馈和回应他人的沟通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1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是否能够灵活地运用语言和非语言沟通技巧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团队协作能力</a:t>
            </a:r>
            <a:endParaRPr lang="zh-CN" altLang="en-US"/>
          </a:p>
        </p:txBody>
      </p:sp>
      <p:sp>
        <p:nvSpPr>
          <p:cNvPr id="104915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能否和其他团队成员有效协作，共同完成任务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在团队中扮演的角色和贡献程度如何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是否能够及时提供和接受帮助，促进团队整体进步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是否有良好的沟通能力和人际交往能力，能否妥善处理团队内部关系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解决问题的能力</a:t>
            </a:r>
            <a:endParaRPr lang="zh-CN" altLang="en-US"/>
          </a:p>
        </p:txBody>
      </p:sp>
      <p:sp>
        <p:nvSpPr>
          <p:cNvPr id="104921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遇到问题时能够迅速分析并提出解决方案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在解决问题时能够与团队成员有效沟通协作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善于总结经验教训，不断提高解决问题的能力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具备解决复杂问题的能力，能够协调各方面资源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专业技能掌握情况</a:t>
            </a:r>
            <a:endParaRPr lang="zh-CN" altLang="en-US"/>
          </a:p>
        </p:txBody>
      </p:sp>
      <p:sp>
        <p:nvSpPr>
          <p:cNvPr id="104929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具备与同事、客户沟通协调的能力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掌握公司使用的办公软件和相关软件的操作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熟悉工作流程和业务知识，能够独立完成工作任务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不断学习新技术和知识，提高自己的专业水平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https://d.book118.com/608141133072006030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5_1"/>
  <p:tag name="KSO_WM_UNIT_INDEX" val="1_5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1"/>
  <p:tag name="KSO_WM_UNIT_INDEX" val="1_1"/>
  <p:tag name="KSO_WM_UNIT_LAYERLEVEL" val="1_1"/>
  <p:tag name="KSO_WM_UNIT_TYPE" val="l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1_1"/>
  <p:tag name="KSO_WM_UNIT_INDEX" val="1_1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2_1"/>
  <p:tag name="KSO_WM_UNIT_INDEX" val="1_2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2"/>
  <p:tag name="KSO_WM_UNIT_INDEX" val="1_2"/>
  <p:tag name="KSO_WM_UNIT_LAYERLEVEL" val="1_1"/>
  <p:tag name="KSO_WM_UNIT_TYPE" val="l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3"/>
  <p:tag name="KSO_WM_UNIT_INDEX" val="1_3"/>
  <p:tag name="KSO_WM_UNIT_LAYERLEVEL" val="1_1"/>
  <p:tag name="KSO_WM_UNIT_TYPE" val="l_i"/>
</p:tagLst>
</file>

<file path=ppt/tags/tag8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43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微软雅黑</vt:lpstr>
      <vt:lpstr>Calibri Light</vt:lpstr>
      <vt:lpstr>+中文标题</vt:lpstr>
      <vt:lpstr>Office Theme</vt:lpstr>
      <vt:lpstr>实习评价报告</vt:lpstr>
      <vt:lpstr>目录</vt:lpstr>
      <vt:lpstr>实习经历概述</vt:lpstr>
      <vt:lpstr>实习单位介绍</vt:lpstr>
      <vt:lpstr>实习岗位职责</vt:lpstr>
      <vt:lpstr>实习期间主要工作</vt:lpstr>
      <vt:lpstr>工作能力评估</vt:lpstr>
      <vt:lpstr>沟通能力</vt:lpstr>
      <vt:lpstr>团队协作能力</vt:lpstr>
      <vt:lpstr>解决问题的能力</vt:lpstr>
      <vt:lpstr>专业技能掌握情况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2024-09-07T02:07:41.549</cp:lastPrinted>
  <dcterms:created xsi:type="dcterms:W3CDTF">2024-09-06T18:07:41Z</dcterms:created>
  <dcterms:modified xsi:type="dcterms:W3CDTF">2024-09-06T18:07:43Z</dcterms:modified>
</cp:coreProperties>
</file>