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2EEF8-E048-4593-AB9B-9632C822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77D5A-D913-4B23-B0AE-572F7F0A6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1DA2D-D7DD-4833-94FF-7F6D146A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CC1C9-0E4A-4969-8306-AB759FBC8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EFC45-F427-4247-8D83-051500562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35B14-98A8-4D6B-A755-0E827C509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8903E-0CF1-4E3D-9305-20F33E810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87108-1C8C-4A6B-8481-049783BF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1FEFE-F537-40B5-AACE-A39E2A1F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7188A-5226-4168-A942-86AF30EFB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08F9-678E-4B3F-84CE-58A97808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42056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有效沟通技巧(定稿)课件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有效沟通的障碍及应对策略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不同场合的有效沟通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有效沟通是传递信息、思想和情感的必要手段，确保信息的准确性和及时性。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" r="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通过有效的沟通，可以建立和维护信任关系，促进合作与协作。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有效沟通有助于解决冲突和误解，维护团队的和谐与稳定。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为什么需要有效沟通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提高决策质量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准确、及时的信息交流有助于提高决策的质量和效率。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有效的沟通能够增强团队成员之间的理解和合作，提高工作效率。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减少误解和重复工作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通过有效的沟通，可以减少误解和重复工作，节约时间和资源。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有效的沟通有助于建立和维护良好的人际关系，促进人际关系的和谐发展。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提高个人影响力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通过有效的沟通，可以提升个人影响力，赢得他人的尊重和信任。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增进相互理解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通过有效的沟通，可以增进相互理解，减少冲突和矛盾。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70" r="1167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有效沟通与人际关系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39" r="155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960" b="119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倾听是有效沟通的关键，需要全神贯注地理解对方的意思和情感。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在对方发言时保持安静，不打断对方，全神贯注地倾听。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在倾听过程中，通过反馈来确认对方的意思，避免误解。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在倾听过程中，尝试理解对方的情感和需求，以建立更好的沟通关系。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反馈性倾听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理解性倾听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清晰、准确、有逻辑的表达是有效沟通的重要一环。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使用简洁明了的语言，避免使用模糊或含糊不清的表达。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将信息组织成有逻辑的段落或句子，使对方更容易理解。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在适当的时候表达自己的情感和需求，使对方更好地理解自己的立场。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120" r="1012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非语言沟通在有效沟通中同样重要，能够传递情感和态度。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通过肢体语言来表达情感和态度，如微笑、眼神交流等。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通过面部表情来传递情感和态度，如喜悦、惊讶等。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面部表情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通过声音的抑扬顿挫、快慢等来表达情感和态度。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声音语调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冲突是沟通中不可避免的一部分，需要采取适当的方法来处理。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在冲突发生时保持冷静，分析冲突的原因和解决方案。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冷静分析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通过积极对话来解决问题，避免情绪化和攻击性的言语。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积极对话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在解决冲突时寻求双方的共识，以达成双方都能接受的解决方案。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处理冲突的技巧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有效沟通的障碍及应对策略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由于语言差异或方言障碍，导致信息传递受阻。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信息量过大，导致接收者无法处理。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情绪波动影响沟通的客观性和准确性。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不同文化背景下的沟通习惯和价值观差异。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常见沟通障碍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https://d.book118.com/608142056076006043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2024-09-23T05:14:00.062</cp:lastPrinted>
  <dcterms:created xsi:type="dcterms:W3CDTF">2024-09-22T21:14:00Z</dcterms:created>
  <dcterms:modified xsi:type="dcterms:W3CDTF">2024-09-22T21:14:02Z</dcterms:modified>
</cp:coreProperties>
</file>