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DF18A-8870-48FD-ADDE-7F81E56C7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BBE17-B838-41B1-8215-AEA029A28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B980B-95A8-462E-A007-7D57D0E5E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BD70E-469B-46E8-B91B-30438CF9F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59E331-8F0C-417A-BD13-25130D949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9F2F20-1BD3-4CC5-BD25-6A400A741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FAA218-9DBF-4266-A2FC-53CA11838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A498D-9AF5-401C-B0B4-942654DEB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4465D-9C3A-453C-9550-227177DB6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8F37F-469F-4353-B367-943C5932F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70C43-2F30-4512-A060-87FFE8FC3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4211505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颈椎前路手术加速康复外科实施流程专家共识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颈椎前路手术概述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加速康复外科理念在颈椎前路手术中的应用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颈椎前路手术加速康复外科实施流程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颈椎前路手术加速康复外科的挑战与展望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随着医疗技术的进步，加速康复外科（ERAS）理念在临床实践中得到广泛应用，旨在通过优化围手术期管理和多学科协作，减少手术应激，加速患者术后康复。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颈椎前路手术是一种常见的脊柱外科手术，具有手术难度高、风险大的特点。实施ERAS理念对于提高手术效果、减少并发症、促进患者快速康复具有重要意义。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本专家共识旨在总结和规范颈椎前路手术加速康复外科的实施流程，为临床医生提供指导，推动ERAS理念在脊柱外科领域的广泛应用。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通过优化围手术期管理，降低手术风险，提高手术效果，缩短患者住院时间，降低医疗费用，为患者带来更好的就医体验和健康福祉。同时，也有助于提升医院的服务质量和竞争力。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颈椎前路手术概述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139" r="413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颈椎前路手术的基本概念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颈椎前路手术是一种治疗颈椎疾病的手术方式，通过在颈椎前方进行手术操作，以解除脊髓和神经根的压迫，恢复颈椎的正常生理结构和功能。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该手术通常用于治疗颈椎病、颈椎骨折、颈椎肿瘤等颈椎疾病，具有较好的治疗效果。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颈椎病、颈椎骨折、颈椎肿瘤等颈椎疾病。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患者年龄过大、身体虚弱、无法耐受手术者，以及存在严重心、肺、肝、肾等器官疾病者。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颈椎前路手术的适应症和禁忌症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颈椎前路手术最早可追溯到20世纪初，经过多年的发展和改进，该手术已经逐渐成熟和安全。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目前，随着加速康复外科理念的普及，颈椎前路手术也逐步向快速康复的方向发展，旨在缩短患者的康复时间，提高治疗效果和生活质量。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颈椎前路手术的发展历程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1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加速康复外科理念在颈椎前路手术中的应用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加速康复外科（Enhanced Recovery After Surgery，ERAS）是一种新型的外科治疗理念，旨在通过优化围手术期管理和减少手术应激，促进患者快速康复，缩短住院时间，减少并发症。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加速康复外科的原则包括：多学科团队合作、优化围手术期处理、减少手术应激、早期活动和进食、预防和处理并发症等。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加速康复外科的定义和原则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https://d.book118.com/608142115053006027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2024-09-05T06:15:37.323</cp:lastPrinted>
  <dcterms:created xsi:type="dcterms:W3CDTF">2024-09-04T22:15:37Z</dcterms:created>
  <dcterms:modified xsi:type="dcterms:W3CDTF">2024-09-04T22:15:39Z</dcterms:modified>
</cp:coreProperties>
</file>