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E574D-3FD5-4DD5-9FFD-A5950970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FE8B7-C608-4F36-A1B2-B19C951C7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183BF-7E8D-4D5A-B33E-49BB9B29A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CBC55-5667-447B-9A3F-2D56F5A24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9F3D71-F7D0-48F8-94B7-0915C00E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162206-64CB-446C-8E97-EBCB7964C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F1831-B67B-4912-826E-31B765158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944D4-12F8-4A46-B150-080C8C46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E6B2A-4F3A-49BA-B596-9FA417E56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77E40-58C6-45A5-925C-4526ECA99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721E7-E410-4366-81E9-EC9AD0A94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42127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2024商品定制模式白皮书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商品定制模式的发展历程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商品定制模式的理论基础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商品定制模式的实践应用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商品定制模式的未来展望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当前市场环境下，消费者对于商品的个性化需求日益增长，商品定制模式逐渐成为一种趋势。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定制化商品能够满足消费者对于个性化、差异化的需求，提高消费者满意度和忠诚度。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289" b="262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商品定制模式对于企业而言，有助于提高品牌形象和市场竞争力，同时实现个性化生产，降低库存和成本。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54" r="297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探讨商品定制模式的发展趋势、应用场景、优势与挑战。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如何实现高效的商品定制模式，满足消费者个性化需求，同时降低企业成本和风险？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文献综述、案例分析、深度访谈等。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分析商品定制模式的现状与趋势，探讨不同行业和场景下的应用案例，总结商品定制模式的优势与挑战，提出相应的策略和建议。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15" r="288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商品定制模式的发展历程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最初，商品定制模式起源于手工定制，主要是根据消费者的需求，手工制作个性化的商品。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随着工业化的进程，定制模式逐渐从手工转向工业化，利用机器和流水线生产满足个性化需求的商品。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商品定制模式的起源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工业化定制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手工定制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个性化消费的兴起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随着消费者对个性化需求的增加，商品定制模式逐渐受到重视，企业开始提供定制服务以满足消费者独特的需求。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数字技术和互联网的发展为商品定制模式提供了强大的技术支持，使得大规模个性化生产成为可能。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商品定制模式的发展阶段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利用大数据、人工智能等技术实现智能化生产，提高定制化生产的效率和准确性。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更加注重消费者的个性化体验，从产品设计到生产、配送等各个环节，都尽可能满足消费者的个性化需求。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在满足个性化需求的同时，也注重可持续发展，采用环保材料和绿色生产方式，降低对环境的影响。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商品定制模式的现状与趋势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商品定制模式的理论基础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定制营销的理论基础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个性化需求满足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定制营销强调满足消费者的个性化需求，通过提供定制化的产品或服务，满足消费者独特的需求和偏好。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消费者价值导向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定制营销以消费者价值为导向，通过提供符合消费者需求和价值观的产品或服务，提升消费者满意度和忠诚度。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互动与参与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定制营销强调与消费者的互动和参与，通过与消费者的沟通和合作，了解其需求和期望，共同创造价值。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了解消费者的需求和偏好是定制营销的关键，通过观察和分析消费者行为和心理，可以深入了解其需求和期望。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理解消费者的决策过程有助于制定更有效的定制策略，通过研究消费者在购买决策中的心理活动和行为特点，可以更好地满足其需求。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良好的消费者体验可以提高消费者的忠诚度，通过提供符合消费者心理预期的产品或服务，可以增强消费者的满意度和忠诚度。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消费者体验与忠诚度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消费者行为与心理在定制模式中的作用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https://d.book118.com/608142127131006025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2024-09-02T16:00:40.961</cp:lastPrinted>
  <dcterms:created xsi:type="dcterms:W3CDTF">2024-09-02T08:00:40Z</dcterms:created>
  <dcterms:modified xsi:type="dcterms:W3CDTF">2024-09-02T08:00:43Z</dcterms:modified>
</cp:coreProperties>
</file>