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61479-6A88-4FB6-9D0B-80514FAF0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0A3B0-3E5A-4667-A59F-AB216B07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D73BF-868E-400B-9E5D-0C8DB3402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7697C-A1FE-49D8-BEBE-733E158FA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9A426-45D7-401C-988E-DA39D733C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8EAB3B-63ED-4D09-BB9A-4B700207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BFF71-FA8D-448B-B8DE-02A46E41C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73B24-2236-4451-AB22-1829494DD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76DDE-2194-4909-8373-C749BB58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4C490-E7AF-4DA3-99FA-0563DA316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F60AC-F0FF-46F6-BE71-945066575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4301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汇报病历PPT护理\n## 1.病历汇报的重要性及目的\n### 1.1病历汇报在护理工作中的重要性\n### 1.2病历汇报的目的和意义\n### 1.3病历汇报对患者治疗效果的影响\n## 2.病历汇报的基本内容及要求\n### 2.1病历汇报的基本内容\n### 2.2病历汇报的要求及注意事项\n### 2.3病历汇报的技巧和方法\n## 3.病历汇报的流程及技巧\n### 3.1病历汇报的流程及时间安排\n### 3.2病历汇报的技巧及注意事项\n### 3.3病历汇报中的沟通与协作\n## 4.病历汇报的实例分析\n### 4.1成功病历汇报的实例分析\n### 4.2病历汇报中常见问题的分析及改进措施\n### 4.3病历汇报实例的反思与总结\n## 5.提高病历汇报质量的策略与方法\n### 5.1提高病历汇报质量的重要性\n### 5.2提高病历汇报质量的策略与方法\n### 5.3持续改进病历汇报质量的方法及措施\n## 6.病历汇报与护理团队建设\n### 6.1病历汇报在护理团队建设中的作用\n### 6.2通过病历汇报提高护理团队的专业水平\n### 6.3病历汇报与护理团队文化的培育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如何汇报病历PPT护理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病历汇报的重要性及目的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调整护理措施</a:t>
                </a:r>
                <a:endParaRPr/>
              </a:p>
            </p:txBody>
          </p:sp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了解患者病情及治疗过程</a:t>
                </a:r>
                <a:endParaRPr/>
              </a:p>
            </p:txBody>
          </p:sp>
        </p:grpSp>
        <p:grpSp>
          <p:nvGrpSpPr>
            <p:cNvPr id="23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endParaRPr/>
              </a:p>
            </p:txBody>
          </p:sp>
          <p:sp>
            <p:nvSpPr>
              <p:cNvPr id="23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提高护理团队协作</a:t>
                </a:r>
                <a:endParaRPr/>
              </a:p>
            </p:txBody>
          </p:sp>
          <p:sp>
            <p:nvSpPr>
              <p:cNvPr id="23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23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提高护理效果</a:t>
                </a:r>
                <a:endParaRPr/>
              </a:p>
            </p:txBody>
          </p:sp>
          <p:sp>
            <p:nvSpPr>
              <p:cNvPr id="25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  <p:grpSp>
          <p:nvGrpSpPr>
            <p:cNvPr id="25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促进学术交流</a:t>
                </a:r>
                <a:endParaRPr/>
              </a:p>
            </p:txBody>
          </p:sp>
          <p:sp>
            <p:nvSpPr>
              <p:cNvPr id="25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分享护理经验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学习先进护理技术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提高护理水平</a:t>
                </a:r>
                <a:endParaRPr/>
              </a:p>
            </p:txBody>
          </p:sp>
        </p:grpSp>
        <p:grpSp>
          <p:nvGrpSpPr>
            <p:cNvPr id="25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培养护士沟通能力</a:t>
                </a:r>
                <a:endParaRPr/>
              </a:p>
            </p:txBody>
          </p:sp>
          <p:sp>
            <p:nvSpPr>
              <p:cNvPr id="25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提高语言表达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endParaRPr/>
              </a:p>
            </p:txBody>
          </p:sp>
          <p:sp>
            <p:nvSpPr>
              <p:cNvPr id="26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提高患者康复速度</a:t>
                </a:r>
                <a:endParaRPr/>
              </a:p>
            </p:txBody>
          </p:sp>
        </p:grpSp>
        <p:grpSp>
          <p:nvGrpSpPr>
            <p:cNvPr id="26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</a:t>
                </a:r>
                <a:endParaRPr/>
              </a:p>
            </p:txBody>
          </p:sp>
          <p:sp>
            <p:nvSpPr>
              <p:cNvPr id="2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提高病历记录准确性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</p:grpSp>
        <p:grpSp>
          <p:nvGrpSpPr>
            <p:cNvPr id="27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</p:txBody>
          </p:sp>
          <p:sp>
            <p:nvSpPr>
              <p:cNvPr id="27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提高患者信任度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病历汇报对患者治疗效果的影响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病历汇报的基本内容及要求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病历汇报的基本内容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住院号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病情介绍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病程进展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护理问题及措施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效果评价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数据真实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描述清晰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诊断明确</a:t>
                </a:r>
                <a:endParaRPr/>
              </a:p>
            </p:txBody>
          </p:sp>
          <p:sp>
            <p:nvSpPr>
              <p:cNvPr id="3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汇报内容准确无误</a:t>
                </a:r>
                <a:endParaRPr/>
              </a:p>
            </p:txBody>
          </p:sp>
        </p:grpSp>
        <p:grpSp>
          <p:nvGrpSpPr>
            <p:cNvPr id="30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按照顺序汇报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易于理解</a:t>
                </a:r>
                <a:endParaRPr/>
              </a:p>
            </p:txBody>
          </p:sp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汇报条理清晰</a:t>
                </a:r>
                <a:endParaRPr/>
              </a:p>
            </p:txBody>
          </p:sp>
        </p:grpSp>
        <p:grpSp>
          <p:nvGrpSpPr>
            <p:cNvPr id="30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避免拖沓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保证汇报效果</a:t>
                </a:r>
                <a:endParaRPr/>
              </a:p>
            </p:txBody>
          </p:sp>
          <p:sp>
            <p:nvSpPr>
              <p:cNvPr id="3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汇报时间控制</a:t>
                </a:r>
                <a:endParaRPr/>
              </a:p>
            </p:txBody>
          </p:sp>
        </p:grpSp>
      </p:grpSp>
      <p:pic>
        <p:nvPicPr>
          <p:cNvPr id="31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病历汇报的要求及注意事项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使用简洁明了的语言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避免复杂词汇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保持语速适中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注意语调变化</a:t>
                </a:r>
                <a:endParaRPr/>
              </a:p>
            </p:txBody>
          </p:sp>
          <p:sp>
            <p:nvSpPr>
              <p:cNvPr id="3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采用生动形象的比喻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帮助理解抽象概念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提高汇报效果</a:t>
                </a:r>
                <a:endParaRPr/>
              </a:p>
            </p:txBody>
          </p:sp>
          <p:sp>
            <p:nvSpPr>
              <p:cNvPr id="3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注意肢体语言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保持眼神交流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保持自信姿态</a:t>
                </a:r>
                <a:endParaRPr/>
              </a:p>
            </p:txBody>
          </p:sp>
          <p:sp>
            <p:nvSpPr>
              <p:cNvPr id="3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病历汇报的技巧和方法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病历汇报的流程及技巧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汇报前准备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熟悉患者资料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整理汇报内容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确保设备正常运行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汇报过程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按照顺序汇报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重点突出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保持时间控制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汇报后总结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提出改进措施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病历汇报的流程及时间安排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突出重点</a:t>
                </a:r>
                <a:endParaRPr/>
              </a:p>
            </p:txBody>
          </p:sp>
          <p:sp>
            <p:nvSpPr>
              <p:cNvPr id="2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使用不同颜色标记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保持汇报节奏</a:t>
                </a:r>
                <a:endParaRPr/>
              </a:p>
            </p:txBody>
          </p:sp>
        </p:grpSp>
        <p:grpSp>
          <p:nvGrpSpPr>
            <p:cNvPr id="3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保持互动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鼓励提问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保持沟通顺畅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注意仪表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穿着得体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保持微笑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展现专业形象</a:t>
                </a:r>
                <a:endParaRPr/>
              </a:p>
            </p:txBody>
          </p:sp>
        </p:grpSp>
      </p:grpSp>
      <p:pic>
        <p:nvPicPr>
          <p:cNvPr id="3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病历汇报的技巧及注意事项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病历汇报中的沟通与协作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有效沟通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使用清晰语言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尊重对方意见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积极协作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共同解决问题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建立信任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诚实面对问题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勇于承担责任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保持专业素养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https://d.book118.com/608143011126006037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如何汇报病历PPT护理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2024-09-17T21:16:53.770</cp:lastPrinted>
  <dcterms:created xsi:type="dcterms:W3CDTF">2024-09-17T13:16:53Z</dcterms:created>
  <dcterms:modified xsi:type="dcterms:W3CDTF">2024-09-17T13:16:55Z</dcterms:modified>
</cp:coreProperties>
</file>