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4CCB-485E-458B-A718-BB14BDE0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9702-8BE5-4C4A-B42A-ED076ACA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06F05-FA88-4B43-A73A-7BA75064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E3487-E037-45B3-862F-B8722B8FC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83362-BDF2-45D7-BD02-01197FCE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936A16-6638-4E42-AABE-940E020B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6C535-AA29-4E1B-BB56-13172466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05773-1D44-4AB7-A5A6-A357BDD3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4514A-D39C-408A-9DCD-D49F19E3B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F637B-C23E-4211-80FF-4778CF2D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8B39C-8E9B-4DB1-853D-CC32F218A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3034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开园仪式服务流程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开园仪式筹备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开园仪式执行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开园仪式服务流程优化建议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开园仪式筹备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根据园所特色和定位，确定一个具有代表性的主题，如“启航未来”、“美好童年”等。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通过各种渠道宣传活动主题，让参与者了解活动的意义和目的。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确定活动主题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主题宣传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确定活动时间和地点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选择一个适宜的时间，如周末或节假日，以便吸引更多人参加。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根据园所规模和活动需求，选择一个合适的场地，如园所广场、公园等。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根据活动规模和需求，制定详细的预算计划，包括场地租赁、设备租赁、礼品采购等费用。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在预算范围内合理分配各项费用，避免超支。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制定活动预算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根据活动主题和时间安排，设计合理的活动流程，包括嘉宾致辞、园所介绍、互动环节等。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根据实际情况对流程进行优化，确保活动顺利进行。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策划活动流程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选择一个宽敞、平坦且符合活动需求的场地，确保有良好的交通和停车设施。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场地分区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根据活动主题和风格，进行场地布置，包括设置舞台、悬挂横幅、摆放花篮等装饰物品。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合理规划活动区域、嘉宾区、媒体区、观众区和后勤区，确保各区域功能明确。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确保音响设备正常工作，调试好音量和音质，以满足活动需要。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根据活动氛围需求，调试灯光亮度、颜色和效果，创造合适的视觉效果。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检查投影仪、显示屏等视频设备是否正常运行，确保活动现场的影像资料能够正常播放。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视频设备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安排足够数量的工作人员，明确各自职责，确保活动现场的各项工作顺利进行。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招募具备一定专业技能和良好服务态度的志愿者，协助工作人员完成现场服务工作。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安保人员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配备专业的安保人员，负责活动现场的安全保卫工作，确保活动的顺利进行。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物资清单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根据活动需要，列出详细的物资清单，包括但不限于桌椅、矿泉水、宣传资料等。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物资采购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按照物资清单采购所需的物资，确保质量可靠、价格合理。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物资保管与分发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在活动开始前，对所有物资进行清点、保管和分发，确保物资的合理使用和及时供应。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https://d.book118.com/608143034011006043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2024-09-22T10:45:24.928</cp:lastPrinted>
  <dcterms:created xsi:type="dcterms:W3CDTF">2024-09-22T02:45:24Z</dcterms:created>
  <dcterms:modified xsi:type="dcterms:W3CDTF">2024-09-22T02:45:27Z</dcterms:modified>
</cp:coreProperties>
</file>