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44F6E4-1735-4920-9D12-BDA71FB26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94FCA-458E-4A01-9ACF-2AFFB790D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18472F-8E40-4FC4-8F52-06EB4794B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D89D4A-5410-433F-A2F4-0970EE629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D7BD0E-954F-40E3-A0F5-B5E576D2ED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CEEF02-8F61-48D8-B0F4-48958B341F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A3B428-EB93-4538-8057-431E807756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6CE0F8-E7AF-4AAE-8ACE-7A59F0CAD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172E7-E96C-4998-9D7C-172B0BB81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BCC684-43A2-412D-9587-592B5D464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70612-1552-4C12-B778-CA0F34894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0013023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数量关系问题的函数模型与实际场景建模的综合应用分析与解题方法</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2024-02-05</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数量关系问题与函数模型概述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实际场景建模方法及步骤</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综合应用分析：以实际问题为例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解题方法探讨：针对不同类型问题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案例分析：成功解决复杂数量关系问题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总结与展望：提高综合应用能力和解题技巧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数量关系问题与函数模型概述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60" r="1626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数量关系问题是指在实际生活和工作中，涉及到数量之间关系的问题，如比例、百分比、速度、时间、距离等。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数量关系问题定义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根据涉及的数量和关系类型，数量关系问题可分为一元问题（只涉及一个变量）和多元问题（涉及多个变量），线性问题（变量间关系为线性）和非线性问题（变量间关系为非线性）等。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数量关系问题分类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数量关系问题定义及分类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函数模型基本概念与性质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函数模型定义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函数模型是指用数学函数来描述实际现象或规律的方法，其中自变量和因变量之间存在确定的对应关系。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函数模型性质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函数模型具有明确性（函数关系明确）、可导性（函数可导，便于研究变化率）、单调性（函数在一定区间内单调增加或减少）等基本性质。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在实际问题中，数量关系问题往往可以转化为函数模型进行处理。例如，比例问题可以转化为线性函数模型，速度、时间、距离问题可以转化为二次函数模型等。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数量关系问题与函数模型的对应关系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函数模型能够将实际问题中的数量关系抽象化、形式化，便于进行数学分析和求解。同时，通过函数模型还可以对实际问题进行预测和优化等处理。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函数模型在解决数量关系问题中的作用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数量关系问题与函数模型关系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实际场景建模方法及步骤</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确定问题类型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根据抽象化后的描述，确定问题所属的类型，如优化问题、概率问题等。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明确问题背景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了解实际问题的具体背景，包括涉及的主体、行为、条件等。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抽象化描述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将实际问题中的关键信息进行抽象化处理，忽略次要细节，以便于建立数学模型。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实际场景分析与抽象化处理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确定关键变量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根据问题类型和目标，确定需要关注的关键变量，如时间、成本、数量等。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设定参数范围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根据实际问题的限制条件，为关键变量设定合理的参数范围。</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列出已知条件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将问题中给出的已知条件进行整理，以便于后续建立数学模型。</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关键变量确定与参数设置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选择适当函数模型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建立数学模型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求解数学模型</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验证解的有效性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建立数学模型并求解</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0367" r="1036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根据问题类型、关键变量和已知条件，选择适当的函数模型进行建模。</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利用已知条件和函数模型，建立数学表达式或方程组来描述实际问题。</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运用数学方法求解建立的数学模型，得出关键变量的解或最优解。</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将求解结果与实际问题进行对比验证，确保解的有效性和合理性。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综合应用分析：以实际问题为例</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GDP增长模型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通过构建GDP与时间、人口、资本等变量的函数关系，分析经济增长趋势和影响因素。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产业结构优化模型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基于不同产业部门的产出和投入数据，构建产业结构优化模型，分析产业结构调整对经济增长的影响。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技术进步贡献率评估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通过构建技术进步与经济增长之间的函数关系，评估技术进步对经济增长的贡献率。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经济增长模型构建与分析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生态足迹计算模型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通过构建生态足迹与人口、消费水平等变量的函数关系，分析人类对自然资源的消耗情况。</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可持续发展评估模型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综合考虑经济、社会和环境因素，构建可持续发展评估模型，分析区域可持续发展水平。</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环境质量评价模型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基于环境监测数据，构建环境质量评价模型，分析环境质量与污染源之间的关系。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生态环境评估模型构建与分析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https://d.book118.com/615000130231011112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2024-09-19T03:59:36.424</cp:lastPrinted>
  <dcterms:created xsi:type="dcterms:W3CDTF">2024-09-18T19:59:36Z</dcterms:created>
  <dcterms:modified xsi:type="dcterms:W3CDTF">2024-09-18T19:59:38Z</dcterms:modified>
</cp:coreProperties>
</file>