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B31B0-4222-4306-98B5-9844D2FC5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C989D-AB51-4985-BE90-DBD8A69AE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7A9A4-8E3A-443A-B3E0-003755659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093C5-CD01-4DDE-8BCE-07BDF5B6E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D79BA6-2925-4521-9EFA-22F1A3F87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D06D31-363F-4716-AD70-C439C879A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18EA70-15B4-4142-AD95-E8842948E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BD0D4-99B2-4F53-B2C7-61AF197EB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56FDE-9E15-4F37-B018-B1F7648D5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3F2BC-BF82-48F8-80A3-8D2C1DC5A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C3EF5-C846-42A7-8E32-F8F096723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00200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社区护理幼儿期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社区护理在幼儿期的作用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社区护理在幼儿期的主要任务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社区护理在幼儿期的实施方式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社区护理在幼儿期的挑战与对策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社区护理为幼儿提供全面的健康服务和关怀，有助于促进幼儿的身心健康成长。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促进幼儿健康成长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提高家庭育儿能力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增强社区凝聚力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250" r="22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社区护理通过提供育儿知识和技能培训，帮助家长更好地照顾和教育孩子，提高家庭育儿能力。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社区护理活动可以增强社区成员之间的互动和联系，促进社区凝聚力和归属感。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08" r="11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幼儿期护理的特殊性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生长发育快速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幼儿期是人体生长发育最快速的时期之一，因此需要特别关注幼儿的营养和健康状况。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心理发展关键期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幼儿期是孩子心理发展的关键时期，需要关注孩子的情感、认知和社会性发展，培养良好的行为习惯和个性特征。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需要特殊关怀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由于幼儿的身体和智力发展尚未完全成熟，他们需要更多的关心、照顾和保护，社区护理为幼儿提供必要的支持和关怀。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社区护理在幼儿期的作用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社区护理提供丰富的活动和运动机会，有助于促进幼儿骨骼、肌肉和神经系统的发育。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促进身体发育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通过社区护理的引导和教育，帮助幼儿养成良好的生活习惯，如定时作息、饮食规律等。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培养良好习惯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社区护理可以提供预防接种和健康检查服务，有助于增强幼儿的免疫力，预防疾病。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促进幼儿健康成长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社区护理可以向家长提供育儿知识和技巧，帮助家长更好地照顾和培养幼儿。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792" r="7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提供育儿知识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通过举办亲子活动、育儿课程等形式，提高家长在幼儿教育方面的技能。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培训家长技能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833" r="13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社区护理为家长和幼儿提供互动机会，有助于建立亲密的亲子关系。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建立亲子关系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增强家庭护理能力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通过社区护理服务，帮助不同文化背景和家庭背景的幼儿及其家庭融入社区。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加强邻里互动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社区护理活动可以促进邻里之间的交流和互动，增强社区凝聚力和归属感。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社区护理能够合理配置和利用社区资源，为幼儿提供更优质、便捷的服务。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167" r="17167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建立良好的社区关系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社区护理在幼儿期的主要任务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针对幼儿生长发育特点，邀请专家为家长提供营养、卫生、安全等方面的知识讲座。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定期开展健康讲座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针对每个家庭的具体情况，提供个性化的育儿咨询，解决家长在育儿过程中的困惑。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提供个性化咨询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通过宣传资料、微信公众号等方式，向家长传播科学、健康的育儿理念和方法。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传播科学育儿理念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提供健康咨询和教育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开展早期教育课程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根据幼儿发展阶段，开设音乐、绘画、舞蹈等早期教育课程，激发幼儿潜能。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建立成长档案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为每个幼儿建立成长档案，记录其发展状况，为家长和教师提供参考。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建立亲子活动中心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提供亲子阅读、手工制作、游戏等丰富多彩的活动，促进幼儿认知、情感和社交能力的发展。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促进幼儿早期教育发展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https://d.book118.com/615000200131011123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2024-09-27T04:41:53.044</cp:lastPrinted>
  <dcterms:created xsi:type="dcterms:W3CDTF">2024-09-26T20:41:53Z</dcterms:created>
  <dcterms:modified xsi:type="dcterms:W3CDTF">2024-09-26T20:41:55Z</dcterms:modified>
</cp:coreProperties>
</file>