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295E-482B-4BD5-A9F7-FCB8BA2F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3A4CB-D008-45B1-92BD-A72ECC05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800D9-CB18-4AB4-85EF-AE6038761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5F975-A49B-4F76-B7A4-C89F1FB9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2E66E-6BCF-421D-90DF-A139C8A83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6B5D3-9114-4093-909B-269C1B4DE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E7C3F-9E0D-47C7-842B-0985FC72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9B4D5-41DC-4544-A2BB-AB164D56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5FB3D-343F-4D3D-98DA-E99CCB71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25E2D-3250-4196-B6EE-BAD05B9D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40C50-BDF7-4BE5-BE6A-C60B1567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0201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生产管理技术手册的竞争对手分析与市场前景判断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市场前景判断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生产管理技术手册的优势与不足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通过对当前市场上主要竞争对手的深入研究，了解其产品特点、市场份额、营销策略等，为制定有效的竞争策略提供依据。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结合行业趋势、市场需求、技术进步等因素，对生产管理技术手册的未来发展进行预测，为企业决策提供参考。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判断市场前景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基于对行业趋势、市场需求、技术进步等因素的综合分析，预测生产管理技术手册的未来发展方向和市场规模。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简要介绍主要竞争对手的基本情况，包括公司名称、产品种类、市场份额等。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详细分析竞争对手的产品特点、优劣势、营销策略等，揭示其竞争实力和市场地位。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国内外知名企业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拥有先进的技术和丰富的经验，在市场上占据主导地位，具有强大的品牌影响力和市场份额。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新兴创业公司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以创新和灵活性为特点，能够快速响应市场变化，推出具有竞争力的新产品或服务。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注重产品品质，采用优质的材料和先进的生产工艺，提供高性能、高可靠性的产品。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提供丰富的产品线，满足不同客户的需求，包括不同规格、功能和定制化的产品。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集成先进的传感器、控制系统和数据分析技术，实现生产过程的自动化和智能化。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市场领导者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在市场中占据主导地位，拥有较高的市场份额和品牌影响力，能够引领市场趋势。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市场挑战者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积极寻求市场机会，通过创新和市场策略挑战市场领导者的地位，争取更大的市场份额。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市场追随者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跟随市场领导者的步伐，提供类似的产品和服务，以保持稳定的市场份额和收益。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随着全球制造业的复苏和升级，生产管理技术手册的需求将持续增长。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智能制造、工业4.0等趋势推动生产管理技术手册向智能化、数字化方向发展。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客户对个性化、定制化产品的需求增加，要求生产管理技术手册具备更高的灵活性和可定制性。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定制化需求增加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生产管理技术手册将与其他生产管理系统进行集成，实现信息共享和协同工作。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专业化分工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随着市场竞争的加剧，生产管理技术手册将向专业化分工方向发展，形成针对不同行业和领域的专业手册。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生产管理技术手册将逐渐向数字化转型，实现电子化、网络化、智能化。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随着全球经济的发展，新兴市场如亚洲、非洲等地区将成为生产管理技术手册的重要增长点。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环保意识的提高将推动生产管理技术手册向绿色环保方向发展，如采用环保材料、推广绿色生产技术等。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生产管理技术手册可以与其他领域进行跨界融合，如与互联网、大数据、人工智能等结合，开发出具有创新性的产品和服务。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https://d.book118.com/615000201014011040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2024-08-30T22:53:48.969</cp:lastPrinted>
  <dcterms:created xsi:type="dcterms:W3CDTF">2024-08-30T14:53:48Z</dcterms:created>
  <dcterms:modified xsi:type="dcterms:W3CDTF">2024-08-30T14:53:51Z</dcterms:modified>
</cp:coreProperties>
</file>