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D9E6D4-F449-46BC-BB0E-0EB945F51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A8317A-4ACF-4406-AEA1-B50459B6E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01F640-4579-4BDF-A2CF-FDFF827CA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0F4A9A-2073-463B-B065-FC7665BE8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CD5BB1-F87E-4FD3-8482-D130A60FB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82DA9C-3053-4AB3-A5F6-37C20E566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07DC82-34F7-41F6-88E3-A1D60B7AB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29C9EC-6BE4-472A-808A-67F04E9AF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130548-9120-4E92-8B0E-18BEAD7C3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ED469B-FB7F-45CC-8E30-2BE67C3A4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354AA7-3785-4517-B12B-B8DA5EF93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000301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医疗护理PPT多少钱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医疗护理PPT概述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医疗护理PPT的内容和设计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医疗护理PPT的制作过程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医疗护理PPT的价格和收费标准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医疗护理PPT的案例展示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医疗护理PPT概述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969" r="596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医疗护理PPT的定义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医疗护理PPT是一种以幻灯片形式展示医疗护理相关信息的演示文稿，通常用于医院、诊所、养老院等医疗机构内部培训、会议、宣传等场合。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它通过图文、图表、动画等形式，生动形象地展示医疗护理知识、操作流程、护理技巧等内容，帮助医护人员更好地理解和掌握相关知识和技能。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532" b="105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404" b="1240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87" r="128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医疗护理PPT的价值和意义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提高医护人员专业水平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通过PPT的展示和讲解，可以让医护人员更加深入地了解医疗护理知识和技能，提高专业水平和服务质量。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PPT可以作为团队协作的辅助工具，帮助医护人员更好地沟通和协作，提高工作效率。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提升医疗机构形象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优秀的医疗护理PPT可以展示医疗机构的实力和专业水平，提升机构形象和口碑。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随着医疗行业的不断发展，医疗护理PPT的市场需求也不断增长，越来越多的医疗机构开始意识到其价值和重要性。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市场需求不断增长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随着用户需求的不断提高，医疗护理PPT的制作也越来越注重专业性和个性化，以满足不同医疗机构和用户的需求。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专业化、个性化趋势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随着数字技术和多媒体技术的不断发展，医疗护理PPT的制作技术也在不断创新和升级，为市场发展提供了更多可能性。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技术不断创新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医疗护理PPT的市场现状和发展趋势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医疗护理PPT的内容和设计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医疗护理PPT的主题和目标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主题明确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PPT的主题应与医疗护理相关，如疾病预防、健康管理、康复护理等。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目标清晰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PPT的目标应明确，如提高患者健康意识、宣传医疗知识、推广护理服务等。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PPT的布局应简洁明了，层次分明，便于观众理解。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布局合理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字体、字号、行间距等排版要素应符合规范，保持一致性。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排版规范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医疗护理PPT的布局和排版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色彩搭配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色彩应和谐、自然，突出重点内容，增强视觉效果。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字体选择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字体应清晰易读，符合医疗护理的专业形象。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医疗护理PPT的色彩和字体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" r="1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图片应清晰、美观，与主题相关，增强视觉效果。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图表应规范、准确，数据可视化，便于观众理解。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医疗护理PPT的图片和图表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图表专业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图片质量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医疗护理PPT的制作过程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https://d.book118.com/615000301014011130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2024-09-29T14:44:59.916</cp:lastPrinted>
  <dcterms:created xsi:type="dcterms:W3CDTF">2024-09-29T06:44:59Z</dcterms:created>
  <dcterms:modified xsi:type="dcterms:W3CDTF">2024-09-29T06:45:01Z</dcterms:modified>
</cp:coreProperties>
</file>