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290A2-81F2-46E8-8799-8AC03247D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ABEFB-7D74-4D48-93A9-64197B68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ED5AA-4A1B-44C8-9219-08D3C2BE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D5B9C-1283-4E4E-8747-7964B439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97C01-9C21-4337-9911-D5479E05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11F11-8405-487F-8344-58D5E40C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C764F-168A-4038-851C-178DDE5A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340CF-755B-4B1F-BB6B-8BE898BE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984E1-9A85-4800-9BAF-E1B778F4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19520-1282-4276-94A0-E40D7407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072A8-3D7B-4614-AB54-6D7B8C65D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0332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接触性皮炎的微生物学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接触性皮炎病原体
念珠菌皮炎病原体
癣菌皮炎病原体
链球菌皮炎病原体
铜绿假单胞菌皮炎病原体
大肠埃希菌皮炎病原体
金黄色葡萄球菌皮炎病原体
真菌皮炎病原体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接触性皮炎病原体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接触性皮炎的微生物学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#.接触性皮炎病原体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接触性皮炎病原体：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接触性皮炎的病原体包括细菌、病毒、真菌和寄生虫。</a:t>
            </a:r>
          </a:p>
          <a:p>
            <a:r>
              <a:t>2. 细菌是接触性皮炎最常见的病原体，包括金黄色葡萄球菌、表皮葡萄球菌、溶血性链球菌和绿脓杆菌等。</a:t>
            </a:r>
          </a:p>
          <a:p>
            <a:r>
              <a:t>3. 病毒性接触性皮炎的病原体包括单纯疱疹病毒、带状疱疹病毒、水痘-带状疱疹病毒和人类乳头瘤病毒等。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真菌性接触性皮炎病原体：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真菌是接触性皮炎的常见病原体，包括皮肤癣菌、念珠菌和曲霉菌等。</a:t>
            </a:r>
          </a:p>
          <a:p>
            <a:r>
              <a:t>2. 皮肤癣菌是真菌性接触性皮炎最常见的病原体，包括红色毛癣菌、絮状表皮癣菌和犬小孢子菌等。</a:t>
            </a:r>
          </a:p>
          <a:p>
            <a:r>
              <a:t>3. 念珠菌和曲霉菌引起的接触性皮炎相对少见。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#.接触性皮炎病原体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寄生虫性接触性皮炎病原体：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寄生虫是接触性皮炎的常见病原体，包括疥螨、蠕形螨和阴虱等。</a:t>
            </a:r>
          </a:p>
          <a:p>
            <a:r>
              <a:t>2. 疥螨是寄生虫性接触性皮炎最常见的病原体，引起疥疮。</a:t>
            </a:r>
          </a:p>
          <a:p>
            <a:r>
              <a:t>3. 蠕形螨引起的接触性皮炎称为蠕形螨皮炎，表现为面部潮红、丘疹、脓疱和毛囊炎等。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念珠菌皮炎病原体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接触性皮炎的微生物学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#.念珠菌皮炎病原体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1.念珠菌皮炎病原体以白色念珠菌为主，其他如光滑念珠菌、热带念珠菌、中间念珠菌和类圆念珠菌等在个别病例也有报道。</a:t>
            </a:r>
          </a:p>
          <a:p>
            <a:r>
              <a:t>2.念珠菌属条件致病性酵母菌，为人体正常存在的微生物，主要分布在口腔、肠道、阴道等部位。正常情况下与人体共生，在宿主免疫力减弱、局部环境改变等因素诱发下，促进念珠菌的异常增殖，导致感染。</a:t>
            </a:r>
          </a:p>
          <a:p>
            <a:r>
              <a:t>3.念珠菌皮炎好发于皮肤皱褶处、阴部、肛门、乳房下方等部位。损害多呈红斑、丘疹、水疱等，以红斑和糜烂为主要表现，也可形成浸润性斑块。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症状及表现：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1.念珠菌皮炎通常表现为局部皮肤红斑、水疱、丘疹、瘙痒和灼痛等症状，还可能伴有渗出和糜烂。</a:t>
            </a:r>
          </a:p>
          <a:p>
            <a:r>
              <a:t>2.常见的症状还包括皮肤皲裂、脱皮、增厚和色素沉着。</a:t>
            </a:r>
          </a:p>
          <a:p>
            <a:r>
              <a:t>3.念珠菌皮炎容易复发，特别是免疫功能低下的人群。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念珠菌皮炎病原体: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#.念珠菌皮炎病原体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诊断及鉴别诊断：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1.念珠菌皮炎的诊断主要基于患者的临床症状、体格检查和真菌学检查。</a:t>
            </a:r>
          </a:p>
          <a:p>
            <a:r>
              <a:t>2.真菌学检查包括直接镜检和培养。直接镜检可发现念珠菌菌丝和孢子，培养可分离出念珠菌菌株。</a:t>
            </a:r>
          </a:p>
          <a:p>
            <a:r>
              <a:t>3.鉴别诊断需排除湿疹、银屑病、股癣、股癬等。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1.念珠菌皮炎的治疗方法包括局部治疗和全身治疗。</a:t>
            </a:r>
          </a:p>
          <a:p>
            <a:r>
              <a:t>2.局部治疗可使用抗真菌软膏或乳霜，如克霉唑、咪康唑、氟康唑等。</a:t>
            </a:r>
          </a:p>
          <a:p>
            <a:r>
              <a:t>3.全身治疗适用于皮损广泛或复发性念珠菌皮炎患者，可使用氟康唑、伊曲康唑等药物。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#.念珠菌皮炎病原体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预防：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1.保持皮肤清洁干燥，避免穿着紧身衣物。</a:t>
            </a:r>
          </a:p>
          <a:p>
            <a:r>
              <a:t>2.避免与念珠菌感染者密切接触。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癣菌皮炎病原体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接触性皮炎的微生物学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#.癣菌皮炎病原体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癣菌皮炎病原体：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真菌感染：癣菌皮炎是由真菌感染引起的一种皮肤病，通常由皮肤癣菌属真菌引起。</a:t>
            </a:r>
          </a:p>
          <a:p>
            <a:r>
              <a:t>2. 皮肤癣菌属真菌：皮肤癣菌属真菌是一组常见的真菌，可导致多种皮肤感染，包括足癣、手癣、体癣、股癣、甲癣等。</a:t>
            </a:r>
          </a:p>
          <a:p>
            <a:r>
              <a:t>3. 传播途径：癣菌皮炎可通过直接接触感染者或接触被污染的物品传播。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皮肤癣菌属真菌的种类：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红色毛癣菌：红色毛癣菌是皮肤癣菌属真菌中最常见的种类之一，可引起多种皮肤感染，包括足癣、手癣、体癣等。</a:t>
            </a:r>
          </a:p>
          <a:p>
            <a:r>
              <a:t>2. 犬小孢子菌：犬小孢子菌是皮肤癣菌属真菌的另一种常见种类，可引起股癣、甲癣等感染。</a:t>
            </a:r>
          </a:p>
          <a:p>
            <a:r>
              <a:t>3. 须癣毛癣菌：须癣毛癣菌可引起头癣、体癣、股癣等感染。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#.癣菌皮炎病原体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癣菌皮炎的临床表现：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皮肤损害：癣菌皮炎的临床表现通常包括皮肤出现红斑、丘疹、水疱、鳞屑等损害。</a:t>
            </a:r>
          </a:p>
          <a:p>
            <a:r>
              <a:t>2. 瘙痒：癣菌皮炎常伴有瘙痒症状，瘙痒程度可从轻微到剧烈不等。</a:t>
            </a:r>
          </a:p>
          <a:p>
            <a:r>
              <a:t>3. 脱发：癣菌皮炎可导致头发脱落，尤其是在头癣的情况下。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癣菌皮炎的诊断：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皮肤镜检查：皮肤镜检查是一种无创的诊断方法，可通过放大镜观察皮肤损害，帮助医生诊断癣菌皮炎。</a:t>
            </a:r>
          </a:p>
          <a:p>
            <a:r>
              <a:t>2. 真菌培养：真菌培养是诊断癣菌皮炎的金标准，通过将皮肤损害样本在特定培养基上培养，可以分离出并鉴定引起感染的真菌。</a:t>
            </a:r>
          </a:p>
          <a:p>
            <a:r>
              <a:t>3. 聚合酶链反应（PCR）：PCR是一种分子诊断技术，可通过检测真菌DNA来诊断癣菌皮炎。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#.癣菌皮炎病原体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抗真菌药物：癣菌皮炎的治疗通常使用抗真菌药物，可外用或口服。</a:t>
            </a:r>
          </a:p>
          <a:p>
            <a:r>
              <a:t>2. 局部治疗：对于轻度的癣菌皮炎，可使用外用抗真菌药物治疗。</a:t>
            </a:r>
          </a:p>
          <a:p>
            <a:r>
              <a:t>3. 系统治疗：对于中重度的癣菌皮炎，可能需要口服抗真菌药物治疗。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癣菌皮炎的预防：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保持皮肤清洁：保持皮肤清洁干燥，勤洗澡、换衣服，以减少真菌感染的风险。</a:t>
            </a:r>
          </a:p>
          <a:p>
            <a:r>
              <a:t>2. 避免与感染者接触：避免与癣菌皮炎患者直接接触或接触被污染的物品，以减少感染的机会。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癣菌皮炎的治疗：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链球菌皮炎病原体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接触性皮炎的微生物学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链球菌皮炎病原体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链球菌皮炎的临床表现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链球菌皮炎的临床表现多种多样，包括脓疱、脓性丘疹、蜂窝组织炎、坏死性筋膜炎等。</a:t>
            </a:r>
          </a:p>
          <a:p>
            <a:r>
              <a:t>2. 脓疱是链球菌皮炎最常见表现之一，表现为小而圆的疱疹，充满了脓液。</a:t>
            </a:r>
          </a:p>
          <a:p>
            <a:r>
              <a:t>3. 脓性丘疹也是一种常见表现，表现为发红的丘疹，上面有脓液。</a:t>
            </a:r>
          </a:p>
          <a:p>
            <a:r>
              <a:t>4. 蜂窝组织炎是链球菌皮炎的一种严重表现，表现为皮肤发红、肿胀、疼痛和压痛。</a:t>
            </a:r>
          </a:p>
          <a:p>
            <a:r>
              <a:t>5. 坏死性筋膜炎是链球菌皮炎的一种极严重的表现，表现为皮肤坏死、组织溃疡，严重的会导致死亡。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链球菌皮炎的诊断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链球菌皮炎的诊断主要是根据临床表现和实验室检查。</a:t>
            </a:r>
          </a:p>
          <a:p>
            <a:r>
              <a:t>2. 实验室检查包括细菌培养、血培养和抗体检测等。</a:t>
            </a:r>
          </a:p>
          <a:p>
            <a:r>
              <a:t>3. 细菌培养是最常用的方法，可以分离出引起皮炎的链球菌。</a:t>
            </a:r>
          </a:p>
          <a:p>
            <a:r>
              <a:t>4. 血培养可以检测血液中是否存在链球菌，有助于诊断有无菌血症。</a:t>
            </a:r>
          </a:p>
          <a:p>
            <a:r>
              <a:t>5. 抗体检测可以检测人体是否对链球菌产生抗体，有助于诊断感染的严重程度。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铜绿假单胞菌皮炎病原体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接触性皮炎的微生物学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https://d.book118.com/615000332344011113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接触性皮炎病原体</vt:lpstr>
      <vt:lpstr>#.接触性皮炎病原体</vt:lpstr>
      <vt:lpstr>#.接触性皮炎病原体</vt:lpstr>
      <vt:lpstr>念珠菌皮炎病原体</vt:lpstr>
      <vt:lpstr>#.念珠菌皮炎病原体</vt:lpstr>
      <vt:lpstr>#.念珠菌皮炎病原体</vt:lpstr>
      <vt:lpstr>#.念珠菌皮炎病原体</vt:lpstr>
      <vt:lpstr>癣菌皮炎病原体</vt:lpstr>
      <vt:lpstr>#.癣菌皮炎病原体</vt:lpstr>
      <vt:lpstr>#.癣菌皮炎病原体</vt:lpstr>
      <vt:lpstr>#.癣菌皮炎病原体</vt:lpstr>
      <vt:lpstr>链球菌皮炎病原体</vt:lpstr>
      <vt:lpstr>链球菌皮炎病原体</vt:lpstr>
      <vt:lpstr>铜绿假单胞菌皮炎病原体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2024-09-20T21:06:59.155</cp:lastPrinted>
  <dcterms:created xsi:type="dcterms:W3CDTF">2024-09-20T13:06:59Z</dcterms:created>
  <dcterms:modified xsi:type="dcterms:W3CDTF">2024-09-20T13:07:01Z</dcterms:modified>
</cp:coreProperties>
</file>