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961F6-A52B-4401-8B21-4A3D60224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C0E63-BAE1-4607-8386-CACD919C7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C32D2-66C5-4BB0-A6B8-1EA50D4D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3E95F-DEBC-49F8-82C0-1E175D5A8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67A448-78EB-4A99-AF92-7006A8EB7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807CF-A771-4E16-82F7-543665B4A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09A6C4-51F1-45A3-851C-4C306CE9F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1FB28-E712-4D12-B67A-88B1D72D4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A75A5-A895-4C96-BD91-8C44ACEEC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64A6B-CC35-4E2B-A4A0-538D6C862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62AD5-848E-4B60-A5FC-90884074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01002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建筑施工安全管理的安全生产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建筑施工现场安全管理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建筑施工人员安全管理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建筑施工设备安全管理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建筑施工材料安全管理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建筑施工安全应急预案与事故处理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建筑施工安全概述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建筑施工过程中存在各种潜在的危险源，如高空坠落、物体打击、触电等，一旦发生事故，往往造成人员伤亡和财产损失。加强建筑施工安全管理，可以有效预防和减少事故的发生，保障人民生命财产安全。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安全生产是企业生存和发展的基础。通过加强建筑施工安全管理，企业可以建立良好的安全生产秩序，提高生产效率，降低事故成本，增强市场竞争力，实现可持续发展。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建筑施工安全关系到社会的和谐稳定。一起起严重的建筑安全事故，不仅会给受害者家庭带来巨大痛苦，还可能引发社会不满情绪，影响社会稳定。加强建筑施工安全管理，有助于维护社会稳定大局。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实现“零事故”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通过建立健全的安全管理体系和制度，强化安全教育和培训，加大安全投入，提高安全技术装备水平等措施，努力实现建筑施工“零事故”的目标。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保障施工现场人员安全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确保施工现场人员的生命安全和身体健康，防止和减少工伤事故和职业病的发生。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保障财产安全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保护施工现场的各类财产和设备设施安全，防止发生火灾、盗窃等安全事故。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建筑施工安全管理的目标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2" r="1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80" r="5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建筑施工安全管理的原则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坚持预防为主的原则，通过加强危险源辨识和风险评估，制定相应的防范措施和应急预案，从源头上消除或减少事故隐患。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综合治理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采取综合治理的手段，将安全管理贯穿于建筑施工的全过程、全方位、全员参与，形成齐抓共管的良好局面。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依法依规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严格遵守国家法律法规和行业标准规范，建立健全安全生产责任制和各项规章制度，确保建筑施工安全管理工作有法可依、有章可循。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建筑施工现场安全管理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包括安全网、安全栏杆、安全门等，用于防止人员或物料从高处坠落。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750" b="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在危险区域或设备上设置明显的安全警示标志，提醒人员注意危险。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配备灭火器、消防栓、灭火毯等消防设备，确保在紧急情况下能够及时灭火。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施工现场安全设施的设置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对施工现场进行全面排查，识别可能存在的危险源，如高处坠落、物体打击、触电等。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针对识别出的危险源，采取相应的风险控制措施，如加强安全防护、改善作业环境等。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制定针对可能发生的紧急情况的应急预案，明确应急组织、通讯联络、现场处置等方面的要求。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施工现场危险源的识别与控制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定期对施工现场进行安全检查，包括对施工设备、安全设施、作业人员等方面的检查。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针对安全检查中发现的问题和隐患，及时进行整改和排除，确保施工现场的安全。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建立有效的监督机制，对施工现场的安全管理进行持续监督，并及时反馈问题和改进建议。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施工现场安全检查和隐患排查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建筑施工人员安全管理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针对不同工种和岗位，进行安全操作规程、安全防护措施、应急救援等方面的知识培训。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通过安全宣传、案例分析等方式，提高施工人员的安全意识，使其认识到安全生产的重要性。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通过模拟演练、实践操作等方式，提高施工人员的安全操作技能，确保其在施工过程中能够正确应对各种安全风险。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292" r="18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42" r="170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施工人员的安全教育与培训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为施工人员配备符合标准的安全帽、安全带、防护服等个人防护用品，并确保其正确使用。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在施工现场设置安全网、安全栏杆、防护棚等安全防护设施，防止施工人员高处坠落、物体打击等伤害。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在危险区域和关键部位设置明显的安全警示标识，提醒施工人员注意危险，避免事故发生。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施工人员的安全防护措施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https://d.book118.com/615001002324011103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2024-09-13T10:19:09.636</cp:lastPrinted>
  <dcterms:created xsi:type="dcterms:W3CDTF">2024-09-13T02:19:09Z</dcterms:created>
  <dcterms:modified xsi:type="dcterms:W3CDTF">2024-09-13T02:19:11Z</dcterms:modified>
</cp:coreProperties>
</file>