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DD4FA7-491C-4695-BFE3-471431C87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4EC69F-04C5-4301-B13C-F62434AD9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889BF0-1D74-4664-8894-7F45C3732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E5CCC5-7E80-4F08-B5E5-76BC2BD4D7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C212AF-F525-4D7B-A217-E2D80938B4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DA2FC0-CAD8-4102-8EEA-4216396131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9D7137-F113-4DCE-A0EE-0A694FB2E4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5CBC24-9266-4A4C-A5B0-C37530E004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7ACE5D-A22F-4ECC-BBCF-A402EBE8F2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40477-5F40-4830-A539-EB8AADC68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CB8EA2-1CA0-4D52-9867-FDF96D03CA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00120003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护理安全护理服务ppt课件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护理安全的重要性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护理安全的主要问题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提高护理安全的策略和方法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护理安全的未来展望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4737" r="47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259" b="925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提高护理服务质量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通过提供安全、高效的护理服务，提高患者的满意度和信任度，增强医院的市场竞争力。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保障患者安全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确保患者在接受护理服务过程中得到安全、无风险的照顾，降低医疗事故和纠纷的发生率。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规范护理操作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通过制定和实施护理安全管理制度和操作规程，规范护理人员的行为，提高护理工作的科学性和严谨性。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851" b="188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在护理服务过程中，采取一系列措施确保患者不发生法律和法定规章制度允许范围以外的心理、机体结构或功能上的障碍、损害、缺陷或死亡。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通过识别、评价、处理和监控护理服务中存在的风险因素和安全隐患，采取有效的预防措施，确保患者安全和护理工作的顺利进行。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护理安全管理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护理安全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护理安全的重要性</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确保病人得到安全的护理，可以降低因护理不当导致的并发症风险。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减少并发症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008" r="80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提高治疗效果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提升病人满意度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通过减少错误和疏忽，提高护理质量，从而提高治疗效果。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病人对护理服务的信任和满意度会因护理安全而提高。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对病人的影响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医疗系统的声誉依赖于其提供的服务质量，护理安全是其中的重要一环。</a:t>
            </a:r>
          </a:p>
        </p:txBody>
      </p:sp>
      <p:pic>
        <p:nvPicPr>
          <p:cNvPr id="5" name="Picture 5"/>
          <p:cNvPicPr>
            <a:picLocks noChangeAspect="1"/>
          </p:cNvPicPr>
          <p:nvPr/>
        </p:nvPicPr>
        <p:blipFill>
          <a:blip r:embed="rId2"/>
          <a:srcRect l="9000" r="9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9995" b="1999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维护声誉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提供安全的护理服务可以减少因护理不当引起的医疗纠纷。</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减少纠纷</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减少因护理错误导致的资源浪费，提高医疗系统的整体效率。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提高效率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对医疗系统的影响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通过确保护理安全，可以减轻护士的工作压力。</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减轻工作压力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当护士知道他们提供的护理服务是安全和高质量的，他们的职业满意度会提高。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提高职业满意度</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安全的护理环境可以降低护士在工作中面临的职业风险。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减少职业风险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对护士的影响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护理安全的主要问题</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药物管理是护理安全的重要环节，需要严格遵守操作规程，确保病人用药安全。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护士需要核对药物名称、剂量、使用时间和方式，确保药物准确无误地给到病人。同时，护士还需要观察病人用药后的反应，及时发现并处理不良反应。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50" r="23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感染控制是护理安全的核心任务之一，需要采取一系列措施预防和控制院内感染。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护士需要遵守手卫生规范，定期对接触病人的物品和环境进行清洁和消毒。同时，护士还需要对易感病人采取隔离措施，减少交叉感染的风险。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https://d.book118.com/615001200033011044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2024-09-06T08:18:42.087</cp:lastPrinted>
  <dcterms:created xsi:type="dcterms:W3CDTF">2024-09-06T00:18:42Z</dcterms:created>
  <dcterms:modified xsi:type="dcterms:W3CDTF">2024-09-06T00:18:44Z</dcterms:modified>
</cp:coreProperties>
</file>