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A5588-1C53-48FB-ABDC-6FFDF4061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36112-C1FB-4B7B-861A-03EC45AFD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D95B5-1C07-4C94-A981-F36B52A1B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93756-5B93-4674-B8D2-0FF81CC68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AF8FD5-30C5-4AFE-AED8-B36954248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59BA9A-23F1-4396-8049-27556DDB2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DBA76C-5170-4F3B-96FA-AA47386FF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F71EB-B09F-4345-9933-C4C482CB4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DC27A-4B73-4984-9A15-E392BF809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EF2B1-80A7-4D71-BA80-A5404C09D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F321D-D707-4B94-8C3C-CB1109624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03030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安顺爱心捐物活动策划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倡导环保和节约资源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通过捐献闲置的物品，可以减少浪费和环境污染，倡导环保和节约资源的生活方式。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帮助贫困地区和弱势群体解决生活困难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通过爱心捐物活动，可以将社会上闲置的物资捐赠给需要帮助的人，改善他们的生活状况，传递温暖和爱心。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提高社会责任感和凝聚力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爱心捐物活动可以唤起人们的同情心和社会责任感，让更多人关注弱势群体的需求，加强社会凝聚力。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贫困地区和弱势群体的生活状况亟待改善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在我国一些贫困地区，由于经济条件落后和生活水平较低，很多人的基本生活需求得不到满足。同时，一些弱势群体如孤寡老人、残疾人等也面临着生活上的困难。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物资捐赠渠道有限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虽然社会上有很多需要物资捐赠的群体，但由于信息不对称和捐赠渠道有限，很多闲置的物资无法及时送到需要的人手中。因此，建立一个方便、快捷的物资捐赠渠道是很有必要的。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随着社会的发展和人们生活水平的提高，越来越多的社会公众开始关注环保问题，提倡节约资源、绿色生活。爱心捐物活动正是符合这一趋势，通过捐献闲置物品来减少浪费和保护环境。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当前社会背景和需求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8" r="11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活动主题应明确，能够吸引人们的关注和参与，同时符合安顺爱心捐物的宗旨和目标。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为了使活动更具吸引力和影响力，可以考虑创新主题，例如结合当前热点话题或节日庆典等。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主题创新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选择合适的活动时间，以便吸引更多人参与。可以考虑在周末或节假日举行活动，以便更多人能够参与。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选择合适的活动地点，可以是公共场所、学校、社区中心等，以便于组织和宣传。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组织人员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需要有一组志愿者或工作人员负责活动的组织和执行，他们需要具备组织协调、沟通交流等能力。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捐赠人员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鼓励广大市民积极参与捐赠活动，捐赠自己认为有价值、有意义的物品。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受助人员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活动筹集的物品将捐赠给需要帮助的人群，例如贫困地区的孩子、老人、残疾人等。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活动参与人员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406" r="24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捐赠物品的收集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通过线上和线下渠道，广泛收集社会各界的捐赠物品，包括衣物、书籍、生活用品等。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捐赠物品的分类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对收集到的物品进行分类整理，按照物品的类型、新旧程度、适用人群等进行分类，以便后续的分发和使用。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捐赠物品的收集和分类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83" r="18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与物流公司合作，将收集到的捐赠物品安全、及时地运送到目的地，确保物品在运输过程中不受损坏。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捐赠物品的运输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将分类整理好的物品分发给需要的人群，如贫困家庭、留守儿童、孤寡老人等，确保捐赠物品能够发挥最大的作用。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捐赠物品的分发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捐赠物品的运输和分发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https://d.book118.com/615003030023011111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2024-09-16T18:37:15.558</cp:lastPrinted>
  <dcterms:created xsi:type="dcterms:W3CDTF">2024-09-16T10:37:15Z</dcterms:created>
  <dcterms:modified xsi:type="dcterms:W3CDTF">2024-09-16T10:37:17Z</dcterms:modified>
</cp:coreProperties>
</file>