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1E033-2857-4DB5-BCCD-6B727E0C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4CFE-86BE-4A6B-A829-46D80FF5F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004A4-5B73-472A-886A-9296C392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8EB85-80CD-4E42-8614-DD775EB34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EF67B-0152-47FE-872F-E118EBBD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DA0D9-D510-4C75-824E-EFDB148D2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CC88C-73B5-4BD8-A7ED-ED1EB807F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5F8A0-A481-469C-BA3E-082C71BE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07950-A5FC-4850-9F0B-3124D997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7A048-52A2-4487-9299-0A704A74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1796A-0B98-4B9E-A9D8-F92EA9A0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31442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分娩第一产程的护理查房PPT课件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第一产程的护理实践与案例分析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第一产程的护理总结与展望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45" r="272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33" r="272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指从孕妇出现规律宫缩到宫口完全扩张的过程，通常需要10-12小时。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孕妇会经历子宫收缩、宫颈扩张和胎儿下降等生理变化。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9" r="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从规律宫缩到宫口扩张3-10cm，通常需要8小时。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从宫口扩张3-10cm到宫口完全扩张，通常需要4小时。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第一产程的阶段划分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宫颈扩张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胎膜破裂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第一产程的生理变化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801" r="178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孕妇会感到腹部紧缩和疼痛，随着产程进展，宫缩的强度和频率会增加。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宫颈逐渐变软和扩张，以便胎儿通过。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随着子宫收缩和宫颈扩张，胎儿逐渐下降到骨盆出口处。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在第一产程末，胎膜破裂，羊水流出。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产妇的监测与观察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定期监测胎心，确保胎儿在宫内的安全。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观察宫缩的频率、强度和持续时间，判断产程进展情况。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定期测量体温和血压，预防产时感染和并发症。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评估产道是否正常，有无异常情况，如宫颈水肿、阴道横隔等。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监测胎心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观察宫缩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监测体温和血压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评估产道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给予产妇鼓励、安慰和支持，缓解紧张和焦虑情绪。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解释产程进展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消除不良影响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向产妇解释产程的进展情况，增强其信心和配合度。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及时处理产妇的不适感，如疼痛、尿频等，提高其舒适度。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在宫缩间隙期，鼓励产妇适量进食高热量、易消化的食物，补充能量。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鼓励适量进食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避免产妇过度进食，以免加重胃肠负担或引起呕吐。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避免过度进食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鼓励产妇保持水分摄入，预防脱水。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产妇的休息与活动指导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保持病房安静、舒适，为产妇创造良好的休息环境。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指导合理休息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指导产妇合理休息，避免过度疲劳或过度兴奋。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在产程早期，鼓励产妇适当活动，促进产程进展。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第一产程的并发症及处理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https://d.book118.com/615003144244011041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2024-09-02T11:52:39.943</cp:lastPrinted>
  <dcterms:created xsi:type="dcterms:W3CDTF">2024-09-02T03:52:39Z</dcterms:created>
  <dcterms:modified xsi:type="dcterms:W3CDTF">2024-09-02T03:52:42Z</dcterms:modified>
</cp:coreProperties>
</file>