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8E12C8E-3AC6-4186-9C14-0DF08AEB59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901468-261E-4023-86A5-A1CB35BA4F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5BE9B04-DE42-49AB-9993-2264C08D48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CC2E8CD-2FEE-44A0-B624-49E35BB6F6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DA03710-66D2-4F75-95BA-EEF20CAE1F0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71FA44E-2F14-476C-93E2-04B9BD4E64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180AC04-A62E-480B-9DB2-24901F52E6A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C3915E-372A-448A-BA1B-8B560D531A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13A10D-AA17-4DCB-8E56-507D41A0D6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592181-4089-4A79-8F25-C47B1F431E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E2AE8B-535F-4E06-B4FA-82204289FE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5003202241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财务报表风险</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财务报表风险概述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财务报表风险的识别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财务报表风险的评估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财务报表风险的应对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财务报表风险的监管与改进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财务报表风险概述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财务报表风险是指由于财务报表存在重大错报或漏报，而导致投资者、债权人等利益相关者做出错误决策的可能性。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财务报表风险可分为固有风险、控制风险和检查风险。固有风险是指财务报表本身存在重大错报或漏报的可能性；控制风险是指企业内部控制未能防止或发现并纠正财务报表重大错报或漏报的可能性；检查风险是指注册会计师在执行审计程序时未能发现财务报表重大错报或漏报的可能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分类</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维护市场秩序</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财务报表是企业向外界传递信息的重要途径，如果财务报表存在重大错报或漏报，将会扰乱市场秩序，影响市场公平竞争。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保护投资者利益</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准确的财务报表是投资者做出投资决策的重要依据，如果财务报表存在重大错报或漏报，将会误导投资者，损害其利益。</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提高企业透明度</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准确的财务报表可以提高企业的透明度，增强投资者对企业的信心，有利于企业的长期发展。</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75" r="166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财务报表风险的重要性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影响企业经营决策</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财务报表是企业经营决策的重要依据，如果财务报表存在重大错报或漏报，将会导致企业经营决策失误，给企业带来损失。</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反映企业经营状况</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财务报表可以反映企业的经营状况、财务状况和现金流量等信息，如果财务报表存在重大错报或漏报，将会掩盖企业真实的经营情况，误导企业经营者和利益相关者。</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影响企业信誉和声誉</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准确的财务报表可以提高企业的信誉和声誉，增强投资者对企业的信心；而虚假的财务报表则会损害企业的信誉和声誉，给企业带来负面影响。</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财务报表风险与企业经营的关系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财务报表风险的识别</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292" r="142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因素分析法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通过分析影响企业财务状况的各种因素，来识别财务报表中的风险。</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趋势分析法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通过比较企业连续几期的财务报表或财务比率，来了解企业财务状况变化的趋势，并以此来预测企业未来财务状况。</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比率分析法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通过计算各种比率来识别财务报表中的风险，如流动比率、速动比率、资产负债率等。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识别方法与技巧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企业可能通过虚构交易、提前确认收入等方式虚增收入，从而粉饰财务报表。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虚增收入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隐瞒负债</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关联方交易</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528" r="1652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企业可能通过账外融资、隐瞒担保等方式隐瞒负债，以降低资产负债率。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企业可能通过关联方交易转移资产、虚构利润等，从而操纵财务报表。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常见财务报表风险点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某上市公司通过虚构交易、伪造合同等方式虚增收入，同时隐瞒了巨额的负债和担保事项，导致投资者遭受重大损失。</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案例一</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某企业通过关联方交易转移资产、虚构利润等，粉饰财务报表，误导投资者做出错误的投资决策。</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案例二</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某公司利用会计政策变更之机，大肆进行利润操纵，使得财务报表严重失真。</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案例三</a:t>
            </a:r>
          </a:p>
        </p:txBody>
      </p:sp>
      <p:pic>
        <p:nvPicPr>
          <p:cNvPr id="9" name="Picture 9"/>
          <p:cNvPicPr>
            <a:picLocks noChangeAspect="1"/>
          </p:cNvPicPr>
          <p:nvPr/>
        </p:nvPicPr>
        <p:blipFill>
          <a:blip r:embed="rId2"/>
          <a:srcRect l="19083" r="19083"/>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风险识别案例分析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财务报表风险的评估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定性评估法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通过专家判断、经验分析等方法，对财务报表中的风险因素进行识别、分析和评估。</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定量评估法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运用统计、数学等量化工具，对财务报表中的风险因素进行量化分析，计算风险指标。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综合评估法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将定性评估与定量评估相结合，综合考虑多种因素，对财务报表风险进行全面、系统的评估。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评估方法与模型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中等风险</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财务报表中的风险因素较多或影响程度较大，可能会对公司的经营和财务状况产生一定影响。</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高风险</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财务报表中的风险因素非常多且影响程度极大，可能会对公司的经营和财务状况产生严重影响。</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低风险</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财务报表中的风险因素较少，且影响程度较小，不会对公司的经营和财务状况产生重大影响。</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风险等级划分标准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https://d.book118.com/615003202241011110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2024-09-16T02:44:32.639</cp:lastPrinted>
  <dcterms:created xsi:type="dcterms:W3CDTF">2024-09-15T18:44:32Z</dcterms:created>
  <dcterms:modified xsi:type="dcterms:W3CDTF">2024-09-15T18:44:34Z</dcterms:modified>
</cp:coreProperties>
</file>