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F2CA1C-F177-40FA-A545-19C0205247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48A3E2-72BB-4EE6-9B59-FC34142ECB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FEB90B-E11B-4A63-9395-709FE7FE3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4388EF-4DAB-437A-B958-F44941A11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F70C3E-19E7-4DEB-8644-5A06973BC6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C1C079-4512-4693-985D-F14B8D217F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C9366A-836C-4C57-B7BA-40B071AC05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027E5B-0F12-473F-A1F4-6902F38B34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65F01F-C921-45CA-9D2F-98204EEECC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9AF13D-0028-4B7E-8B4C-E44BB73D9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84E5A1-5326-416B-B607-655EFD3A0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00401433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制造业员工培训生产成本控制策略</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汇报人：PPT可修改</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2024-01-18</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生产成本控制基本概念与原则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识别与评估生产过程中的浪费现象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制定有效的生产成本控制策略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实施生产成本控制策略的关键步骤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成功案例分享与经验总结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未来趋势展望与挑战应对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通过培训使员工充分认识到生产成本对企业盈利能力和竞争力的重要性，增强控制成本的自觉性。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当前市场竞争激烈，降低成本是提高企业竞争力的有效手段之一。通过培训，员工可以掌握降低生产成本的策略和方法，提高企业整体效益。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应对市场竞争压力</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提升员工成本意识</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生产成本是制造业企业的主要支出之一，通过有效的成本控制可以降低产品成本，从而提高企业利润水平。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降低成本增加利润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在激烈的市场竞争中，低成本是企业获得竞争优势的关键因素之一。通过生产成本控制，企业可以在价格、品质等方面取得优势，增强市场竞争力。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提升企业竞争力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生产成本控制不仅有助于企业在短期内实现盈利目标，还有利于企业在长期内保持稳健的财务状况，实现可持续发展。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促进企业可持续发展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生产成本控制的重要性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生产成本控制基本概念与原则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成本是企业在生产经营过程中所消耗的各种资源的经济价值，通常以货币形式表现。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成本定义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根据性质不同，成本可分为直接成本和间接成本；根据与产量的关系，可分为固定成本和变动成本。</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成本分类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398" b="43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生产成本控制原则</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全面控制原则</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对生产过程中的所有环节、所有资源进行全面控制，确保不遗漏任何潜在的成本节约机会。</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经济效益原则</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在控制成本的同时，要关注经济效益，确保成本控制措施不会对企业的盈利能力和长期发展产生负面影响。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责权利相结合原则</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明确各部门、各岗位在成本控制中的责任和权利，建立相应的奖惩机制，确保成本控制措施的有效执行。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常见误区及挑战</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误区一：忽视间接成本控制。很多企业在控制成本时只关注直接成本，如原材料、人工等，而忽视了间接成本，如管理费用、销售费用等。这种做法可能导致企业无法全面降低成本，甚至可能影响企业的长期发展。</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误区二：过度压缩成本。有些企业为了降低成本，可能会采取过度压缩成本的措施，如降低产品质量、减少员工福利等。这种做法虽然短期内能够降低成本，但长期来看可能会损害企业的声誉和竞争力。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挑战一：市场变化快速。随着市场竞争的加剧和消费者需求的变化，企业需要不断调整生产策略和产品结构，这使得生产成本控制变得更加复杂和困难。</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挑战二：技术创新不断涌现。新技术的不断涌现和应用，使得企业需要不断投入资金进行研发和创新，以保持竞争优势。这使得企业在控制成本的同时，还需要关注技术创新和研发投入的平衡。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识别与评估生产过程中的浪费现象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员工等待设备、物料或指令的时间过长，导致生产效率降低。</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无效等待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过度加工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不合理的生产布局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892" r="138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员工对产品进行不必要的加工或处理，增加了生产时间和成本。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生产线布局不合理，导致员工在移动、搬运等方面浪费时间。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时间浪费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原材料、半成品或成品库存过多，占用资金并增加管理成本。</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过度库存</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生产过程中产生的不合格品，需要返工或报废，造成物料浪费。</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不良品</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员工使用物料不规范或随意浪费，增加了生产成本。</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不合理的物料使用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物料浪费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设备在空闲时仍运行，消耗能源且没有产生任何效益。</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设备空转</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员工在生产过程中不注意节能，如过度照明、空调温度设置不合理等。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不合理的能源使用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设备或管道存在泄露，导致能源损失和浪费。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能源泄露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能源浪费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动作浪费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员工在生产过程中的无效动作或多余动作，降低了生产效率。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运输浪费</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产品在生产过程中的不必要移动和搬运，增加了运输成本和时间成本。</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管理浪费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管理层决策失误、沟通不畅或流程不合理等导致的浪费现象。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其他浪费现象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制定有效的生产成本控制策略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https://d.book118.com/615004014331011110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2024-09-16T10:13:30.049</cp:lastPrinted>
  <dcterms:created xsi:type="dcterms:W3CDTF">2024-09-16T02:13:30Z</dcterms:created>
  <dcterms:modified xsi:type="dcterms:W3CDTF">2024-09-16T02:13:32Z</dcterms:modified>
</cp:coreProperties>
</file>