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E1C1E-9F64-4951-AB65-F5CEFC517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77F13-7CFA-4184-BE71-58215204D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6B4D8-EB09-4800-A504-8E1E5C7D2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FE192-1BD0-4CFC-96C3-DC8874593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76FE98-51D0-4745-980F-11E11DE97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085087-FDF7-46F4-A79F-34BB580BE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371E69-F8ED-46A0-8A57-30DC9C636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C7B1F-C0A8-4F3F-A088-29B4304F1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93AD85-EB9B-4B01-8618-F0B70DBC8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0033A-17FB-4E34-96AA-C70D969CA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A2206-82C7-4A3C-98C6-80375A44A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00413001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CRM系统介绍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CRM系统概述</a:t>
            </a:r>
          </a:p>
          <a:p>
            <a:r>
              <a:t>CRM系统核心功能</a:t>
            </a:r>
          </a:p>
          <a:p>
            <a:r>
              <a:t>CRM系统技术架构与实现</a:t>
            </a:r>
          </a:p>
          <a:p>
            <a:r>
              <a:t>CRM系统实施方法论</a:t>
            </a:r>
          </a:p>
          <a:p>
            <a:r>
              <a:t>CRM系统应用案例分析</a:t>
            </a:r>
          </a:p>
          <a:p>
            <a:r>
              <a:t>CRM系统未来发展趋势及挑战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CRM系统，即客户关系管理系统，是一种利用信息技术实现市场营销、销售、服务等活动自动化，帮助企业建立并维护与客户之间长期良好关系的软件系统。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CRM系统的发展经历了从早期的销售自动化、客户服务自动化到现代的全面客户关系管理等多个阶段，不断适应和满足企业日益增长的客户需求和市场变化。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优化销售流程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CRM系统可以自动化销售流程，提高销售效率，同时帮助销售团队更好地管理潜在客户和商机，提高销售成功率。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提升客户满意度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通过记录和分析客户数据，CRM系统能够帮助企业更好地了解客户需求，提供个性化服务，从而提升客户满意度和忠诚度。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强化企业竞争力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通过CRM系统对客户信息的集中管理，企业能够更好地把握市场趋势和客户需求变化，从而制定更精准的市场营销策略，提升市场竞争力。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381" r="15381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CRM系统的重要性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市场需求与趋势分析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随着市场竞争的加剧和客户需求的多样化，企业对CRM系统的需求不断增加。企业需要借助CRM系统来更好地管理客户信息、优化销售流程、提升客户满意度等。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市场需求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未来CRM系统的发展将更加注重人工智能、大数据等技术的应用，实现更智能化的客户分析和营销。同时，随着移动互联网的普及，移动化、社交化的CRM系统也将成为发展趋势。此外，随着企业对于数据安全和隐私保护的重视程度不断提高，CRM系统的安全性和合规性也将成为重要的考量因素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趋势分析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CRM系统核心功能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58" r="155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180" b="81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客户信息管理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客户基本信息管理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记录客户的基本信息，如姓名、地址、电话、电子邮件等。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客户分类与标签管理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根据客户属性、行为等特征对客户进行分类和打标签，以便进行个性化营销和服务。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客户跟进记录管理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记录与客户的沟通历史、跟进计划等信息，以便更好地了解客户需求和提供个性化服务。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收集、整理、评估和分配销售线索，确保销售团队能够及时跟进潜在客户。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销售线索管理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销售机会管理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销售流程自动化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识别、评估和追踪销售机会，提高销售成功率和缩短销售周期。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通过自动化工具简化销售流程，提高销售效率和质量。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销售过程管理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规划、执行和评估各种市场活动，如展会、研讨会、广告等，以提高品牌知名度和吸引潜在客户。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6733" r="267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市场活动管理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管理各种营销资源，如宣传资料、广告素材等，确保营销活动的顺利进行。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营销资源管理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通过数据分析工具对营销活动的效果进行评估和分析，以便优化营销策略和提高投资回报率。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营销效果分析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市场营销管理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接收、处理和跟踪客户的服务请求，确保客户问题能够得到及时解决。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220" r="2522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客户服务请求管理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定期进行客户满意度调查，收集客户反馈和建议，以便改进产品和服务质量。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客户满意度调查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制定并执行客户关怀计划，如定期回访、节日祝福等，提高客户忠诚度和满意度。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客户关怀计划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客户服务与支持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CRM系统技术架构与实现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CRM系统通常采用分层架构，包括表示层、业务逻辑层和数据访问层，以实现高内聚低耦合的设计原则。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分层架构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为了提高系统的可扩展性和可靠性，CRM系统支持分布式部署，可以将不同的功能模块部署在不同的服务器上。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分布式部署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CRM系统可以采用云计算技术，实现资源的动态分配和弹性扩展，降低企业IT成本。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云计算支持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技术架构概述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关系型数据库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针对非结构化数据和半结构化数据，CRM系统可以采用非关系型数据库，如MongoDB或Redis，提高数据处理效率。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非关系型数据库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大数据处理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CRM系统支持大数据处理技术，如Hadoop或Spark，可以对海量数据进行挖掘和分析，为企业决策提供数据支持。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CRM系统使用关系型数据库存储结构化数据，如客户信息、订单数据等，保障数据的一致性和完整性。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数据存储与处理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防火墙与入侵检测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CRM系统配备防火墙和入侵检测系统，防止外部攻击和恶意行为对系统造成损害。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身份验证与授权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CRM系统采用严格的身份验证和授权机制，确保只有合法用户可以访问系统资源。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数据加密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系统支持数据加密技术，包括数据传输加密和数据存储加密，保障客户数据的安全性。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系统安全性保障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跨平台支持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CRM系统支持iOS、Android等主流移动操作系统，实现跨平台应用。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离线模式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移动端应用支持离线模式，允许用户在没有网络连接的情况下继续使用部分功能。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数据同步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移动端应用与服务器端保持实时数据同步，确保用户在不同设备上获得一致的使用体验。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移动端应用支持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https://d.book118.com/615004130014011102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0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2024-09-10T19:57:25.693</cp:lastPrinted>
  <dcterms:created xsi:type="dcterms:W3CDTF">2024-09-10T11:57:25Z</dcterms:created>
  <dcterms:modified xsi:type="dcterms:W3CDTF">2024-09-10T11:57:27Z</dcterms:modified>
</cp:coreProperties>
</file>