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C00DF-0B13-421F-971F-A27C6127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735E1-E134-4FA1-AF3D-68A123DFB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56159-FC8F-4018-B018-1AE899921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D53F8-941C-47E2-A13B-6DC9731E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6F114-1595-4726-A29C-D59173D01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C6A30-7D91-4F09-850A-EDD9B9E83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317CB-0BFF-4CBE-A5F6-1BDB4EEA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69D06-5A86-4764-9026-4E8A69BC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3EC0A-B76F-4779-99E0-0949AB10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765E-6682-4A78-BABE-55DD99CB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60E18-8400-482C-9DCA-5E9D4523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10230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现场监督工作中的问题诊断与解决的有效策略归纳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现场监督工作中的常见问题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问题诊断方法与技巧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有效解决策略与实践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现场监督是确保项目顺利进行、提高工作质量和效率的关键环节。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及时发现问题、准确诊断问题并有效解决问题，对于保障项目成功、减少资源浪费、提升团队士气等方面具有重要意义。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问题诊断与解决的意义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总结归纳现场监督工作中问题诊断与解决的有效策略，为相关人员提供指导和参考。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分析现场监督工作中常见的问题类型；探讨问题诊断的方法和技巧；提出针对性的解决策略和建议。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现场监督工作中的常见问题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375" r="9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现场监督人员与被监督单位、人员之间沟通协调不畅，导致信息传递不及时、不准确，影响监督效果。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现场监督人员数量不足，无法满足监督工作的需要，导致监督不到位、不及时。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现场监督人员专业素质、经验水平等存在差异，影响监督工作的质量和效率。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进度监控不到位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现场监督工作进度监控不到位，无法及时发现进度偏差并采取相应措施，导致监督工作无法按时完成。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现场监督工作资源调配不当，如人力、物力等资源分配不合理，影响监督工作的顺利进行。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现场监督工作计划制定不合理，与实际工作需求不符，导致监督工作进度滞后或提前。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质量标准不明确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现场监督工作质量标准不明确，导致监督工作质量难以衡量和评估。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质量监控不严格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现场监督工作质量监控不严格，无法及时发现和纠正质量问题，导致监督工作质量不达标。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质量改进缺乏动力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现场监督工作质量改进缺乏动力，对发现的质量问题缺乏积极的改进措施和行动。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现场监督人员安全意识不强，对安全规定和操作规程不熟悉或不遵守，容易导致安全事故的发生。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现场安全设施不完善，如安全警示标识缺失、防护设施不到位等，增加了安全事故的风险。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现场应急预案缺失或不完善，无法有效应对突发事件和安全事故，容易造成人员伤亡和财产损失。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应急预案缺失或不完善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问题诊断方法与技巧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对比观察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将现场情况与标准、规范、图纸等进行对比，发现差异和问题。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记录观察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详细记录观察结果，包括时间、地点、人物、事件等要素，为后续分析提供依据。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深入现场，通过亲眼观察、亲耳听取，直接获取第一手资料，了解实际情况。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根据事先准备的问题清单，有针对性地向相关人员提出问题，获取所需信息。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针对性询问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开放式询问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513" b="185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封闭式询问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鼓励被询问者自由表达，提供更多细节和背景信息，有助于发现潜在问题。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通过简单的选择题或判断题，快速确认某些事实或观点。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设计问卷，向相关人员发放并收集反馈，以量化方式了解问题分布和严重程度。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与被调查者进行面对面交流，深入了解他们的看法、感受和需求。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对现场进行实地勘查，收集物证、痕迹等信息，为问题诊断提供客观依据。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https://d.book118.com/615010230142011101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2024-09-09T22:11:32.292</cp:lastPrinted>
  <dcterms:created xsi:type="dcterms:W3CDTF">2024-09-09T14:11:32Z</dcterms:created>
  <dcterms:modified xsi:type="dcterms:W3CDTF">2024-09-09T14:11:34Z</dcterms:modified>
</cp:coreProperties>
</file>