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D0BF9C-8525-4654-B9EB-54D168224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A6AEEC-9DF6-4DCD-A5B5-7785260FE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0EF2BA-9CA9-499E-94B5-1FB0357AA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03D6C4-65A5-4C09-A131-5F62442FA1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4E11AF-16D7-423D-8D66-D348707D38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FB3B8F-CE79-4B6A-8C0A-691FC022D1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937647-026A-47FA-AC4C-A3FD535E15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E4815F-DA88-4D88-8503-9C211C4FA6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38AEEA-8601-448F-B6E9-BF44C8BB1C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3BBAE1-70A6-48B5-8EED-E30338D471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2CA6D2-3C6D-47BE-967C-BC6A74990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012043043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第27个全国中小学生安全教育日主题心得体会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安全教育日活动概述</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安全教育活动内容</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活动亮点与特色</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活动成效与影响</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存在的问题与不足</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改进措施与建议</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通过安全教育日活动，使中小学生更加深入地了解安全知识，掌握基本的安全防护技能，提高自我保护能力。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提高中小学生安全意识和技能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安全教育日活动有助于推动校园安全文化的形成和发展，营造关注安全、关爱生命的良好氛围。</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促进校园安全文化建设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安全教育日活动积极响应国家关于加强中小学生安全教育的政策号召，推动安全教育工作的深入开展。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响应国家政策号召</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967114" y="3597006"/>
            <a:ext cx="1762170"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3651960" y="3596371"/>
            <a:ext cx="1762125"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336740" y="3596371"/>
            <a:ext cx="1762125"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21520" y="3595736"/>
            <a:ext cx="1762125"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TextBox 18"/>
          <p:cNvSpPr txBox="1"/>
          <p:nvPr/>
        </p:nvSpPr>
        <p:spPr>
          <a:xfrm>
            <a:off x="1098102" y="4213433"/>
            <a:ext cx="184785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活动主题和口号</a:t>
            </a:r>
          </a:p>
        </p:txBody>
      </p:sp>
      <p:sp>
        <p:nvSpPr>
          <p:cNvPr id="19" name="TextBox 19"/>
          <p:cNvSpPr txBox="1"/>
          <p:nvPr/>
        </p:nvSpPr>
        <p:spPr>
          <a:xfrm>
            <a:off x="3808730"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活动时间和地点</a:t>
            </a:r>
          </a:p>
        </p:txBody>
      </p:sp>
      <p:sp>
        <p:nvSpPr>
          <p:cNvPr id="20" name="TextBox 20"/>
          <p:cNvSpPr txBox="1"/>
          <p:nvPr/>
        </p:nvSpPr>
        <p:spPr>
          <a:xfrm>
            <a:off x="6398651" y="4213433"/>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活动内容和形式</a:t>
            </a:r>
          </a:p>
        </p:txBody>
      </p:sp>
      <p:sp>
        <p:nvSpPr>
          <p:cNvPr id="21" name="TextBox 21"/>
          <p:cNvSpPr txBox="1"/>
          <p:nvPr/>
        </p:nvSpPr>
        <p:spPr>
          <a:xfrm>
            <a:off x="9083432"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solidFill>
                <a:latin typeface="Microsoft Yahei"/>
                <a:ea typeface="Microsoft Yahei"/>
                <a:cs typeface="Microsoft Yahei"/>
              </a:rPr>
              <a:t>活动效果和意义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
        <p:nvSpPr>
          <p:cNvPr id="44" name="TextBox 44"/>
          <p:cNvSpPr txBox="1"/>
          <p:nvPr/>
        </p:nvSpPr>
        <p:spPr>
          <a:xfrm>
            <a:off x="1092835"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介绍本次安全教育日的主题和口号，阐述其背后的意义和目的。</a:t>
            </a:r>
          </a:p>
        </p:txBody>
      </p:sp>
      <p:sp>
        <p:nvSpPr>
          <p:cNvPr id="45" name="TextBox 45"/>
          <p:cNvSpPr txBox="1"/>
          <p:nvPr/>
        </p:nvSpPr>
        <p:spPr>
          <a:xfrm>
            <a:off x="3808730"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说明活动的具体时间和地点，以及参与人员的范围和数量。</a:t>
            </a:r>
          </a:p>
        </p:txBody>
      </p:sp>
      <p:sp>
        <p:nvSpPr>
          <p:cNvPr id="46" name="TextBox 46"/>
          <p:cNvSpPr txBox="1"/>
          <p:nvPr/>
        </p:nvSpPr>
        <p:spPr>
          <a:xfrm>
            <a:off x="9138115"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总结活动的效果和意义，包括学生们的反馈和收获，以及活动对校园安全文化建设的推动作用。</a:t>
            </a:r>
          </a:p>
        </p:txBody>
      </p:sp>
      <p:sp>
        <p:nvSpPr>
          <p:cNvPr id="47" name="TextBox 47"/>
          <p:cNvSpPr txBox="1"/>
          <p:nvPr/>
        </p:nvSpPr>
        <p:spPr>
          <a:xfrm>
            <a:off x="6430720"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详细描述活动的具体内容和形式，包括安全知识讲座、应急演练、安全知识竞赛等。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安全教育日活动概述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2" cy="5706182"/>
            <a:chOff x="6824385" y="841294"/>
            <a:chExt cx="4968572" cy="5706182"/>
          </a:xfrm>
        </p:grpSpPr>
        <p:pic>
          <p:nvPicPr>
            <p:cNvPr id="3" name="Picture 3"/>
            <p:cNvPicPr>
              <a:picLocks noChangeAspect="1"/>
            </p:cNvPicPr>
            <p:nvPr/>
          </p:nvPicPr>
          <p:blipFill>
            <a:blip r:embed="rId2">
              <a:alphaModFix/>
            </a:blip>
            <a:srcRect l="10250" r="10250"/>
            <a:stretch>
              <a:fillRect/>
            </a:stretch>
          </p:blipFill>
          <p:spPr>
            <a:xfrm>
              <a:off x="9032809" y="3787328"/>
              <a:ext cx="2760148" cy="2760148"/>
            </a:xfrm>
            <a:prstGeom prst="parallelogram">
              <a:avLst/>
            </a:prstGeom>
          </p:spPr>
        </p:pic>
        <p:pic>
          <p:nvPicPr>
            <p:cNvPr id="4" name="Picture 4"/>
            <p:cNvPicPr>
              <a:picLocks noChangeAspect="1"/>
            </p:cNvPicPr>
            <p:nvPr/>
          </p:nvPicPr>
          <p:blipFill>
            <a:blip r:embed="rId3">
              <a:alphaModFix/>
            </a:blip>
            <a:srcRect l="16750" r="16750"/>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667" r="16667"/>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强化安全意识，共建平安校园：通过一系列活动，使学生们更加深入地认识到安全的重要性，增强自我保护意识，共同营造平安和谐的校园环境。</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活动主题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XXXX年XX月XX日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时间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学校操场及各个教室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地点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活动时间和地点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参与人员</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全校师生及部分家长代表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规模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约XX人参与</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参与人员和规模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安全教育活动内容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防火知识</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交通安全</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校园安全</a:t>
            </a:r>
          </a:p>
        </p:txBody>
      </p:sp>
      <p:pic>
        <p:nvPicPr>
          <p:cNvPr id="5" name="Picture 5"/>
          <p:cNvPicPr>
            <a:picLocks noChangeAspect="1"/>
          </p:cNvPicPr>
          <p:nvPr/>
        </p:nvPicPr>
        <p:blipFill>
          <a:blip r:embed="rId2"/>
          <a:srcRect l="4889" r="4889"/>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7611" r="761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安全知识讲座</a:t>
              </a:r>
            </a:p>
          </p:txBody>
        </p:sp>
      </p:grpSp>
      <p:sp>
        <p:nvSpPr>
          <p:cNvPr id="30" name="TextBox 30"/>
          <p:cNvSpPr txBox="1"/>
          <p:nvPr/>
        </p:nvSpPr>
        <p:spPr>
          <a:xfrm>
            <a:off x="586719"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讲座中详细介绍了火灾的成因、危害以及预防措施，同时演示了灭火器的使用方法，让同学们了解到防火的重要性。</a:t>
            </a:r>
          </a:p>
        </p:txBody>
      </p:sp>
      <p:sp>
        <p:nvSpPr>
          <p:cNvPr id="31" name="TextBox 31"/>
          <p:cNvSpPr txBox="1"/>
          <p:nvPr/>
        </p:nvSpPr>
        <p:spPr>
          <a:xfrm>
            <a:off x="4336552"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通过讲解交通规则、交通信号以及安全出行注意事项，提高了同学们的交通安全意识，减少了交通事故的发生。</a:t>
            </a:r>
          </a:p>
        </p:txBody>
      </p:sp>
      <p:sp>
        <p:nvSpPr>
          <p:cNvPr id="32" name="TextBox 32"/>
          <p:cNvSpPr txBox="1"/>
          <p:nvPr/>
        </p:nvSpPr>
        <p:spPr>
          <a:xfrm>
            <a:off x="8069673"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针对校园内可能存在的安全隐患，如拥挤踩踏、校园欺凌等，进行了详细讲解和案例分析，让同学们认识到校园安全的重要性。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pic>
        <p:nvPicPr>
          <p:cNvPr id="8" name="Picture 8"/>
          <p:cNvPicPr>
            <a:picLocks noChangeAspect="1"/>
          </p:cNvPicPr>
          <p:nvPr/>
        </p:nvPicPr>
        <p:blipFill>
          <a:blip r:embed="rId2"/>
          <a:srcRect t="3165" b="316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107" b="31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569" b="456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安全演练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火灾逃生演练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在学校模拟火灾现场，组织同学们进行火灾逃生演练，让同学们掌握正确的逃生方法和技巧。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地震应急演练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通过模拟地震场景，让同学们了解地震时的应急措施和自救方法，提高同学们的应急反应能力。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防暴恐演练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针对近年来频发的暴恐事件，组织同学们进行防暴恐演练，让同学们了解如何应对暴恐事件，保护自身安全。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安全教育视频</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播放了安全教育相关视频，包括交通安全、防火、防溺水等方面的内容，让同学们更加深入地了解安全知识。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安全互动体验</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设置了安全互动体验区，让同学们通过亲身参与和体验，更加深刻地认识到安全的重要性。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安全知识展板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通过图文并茂的展板，向同学们展示了各类安全知识和案例，让同学们更加直观地了解安全知识。</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安全教育展览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活动亮点与特色</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通过VR技术，学生们能够身临其境地体验各种安全事故场景，更加直观地了解安全知识。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虚拟现实技术</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组织学生进行火灾、地震等紧急情况的模拟演练，提高他们在危机时刻的自救互救能力。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安全演练</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在活动中设置安全知识问答环节，学生们通过参与互动，加深对安全知识的理解和记忆。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问答环节</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互动式体验</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安全知识讲座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邀请专业人士为学生们讲解安全知识，让学生们从专业角度了解安全的重要性。</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安全教育展板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通过图文并茂的展板，展示各类安全知识和案例，方便学生们随时学习和了解。</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安全教育视频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播放安全教育相关视频，以生动形象的画面和声音，吸引学生的注意力，提高学习效果。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多样化展示手段</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https://d.book118.com/615012043043011042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2024-09-03T06:10:08.495</cp:lastPrinted>
  <dcterms:created xsi:type="dcterms:W3CDTF">2024-09-02T22:10:08Z</dcterms:created>
  <dcterms:modified xsi:type="dcterms:W3CDTF">2024-09-02T22:10:10Z</dcterms:modified>
</cp:coreProperties>
</file>