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B3FE8-8BCE-4F68-B59A-C7EDEB51D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C57DE-314D-4693-9561-55672B262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FA53A-5EB2-46F2-9633-0E5615CA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82C59-30F5-40AE-BC3A-FD1DBC4AA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D1EB04-E261-4245-BE10-A1EFD52ED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D034FE-BED1-4689-8BB6-4B0FD2EFF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90EF5-EC5D-41D4-8F69-4707B3521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EEECF-260E-4781-8C76-3A79C46A9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8FE84-4AD7-461A-88E2-DB96FB196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86F3D-B5C8-4FF5-B33B-083AC3153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30E1B-7756-47B1-A251-5E931FB07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122011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儿童康复建设可行性方案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儿童康复建设可行性结论与展望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906" b="3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儿童康复需求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随着医疗技术的进步，越来越多的儿童疾病得以治愈，但康复过程仍然漫长而艰辛，需要专业的康复服务。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社会关注度提升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近年来，社会对儿童康复的关注度不断提高，政府、企业和个人都在积极参与儿童康复事业。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康复建设意义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儿童康复建设不仅能够帮助患儿恢复身体功能，提高生活质量，还能减轻家庭和社会的负担，促进儿童全面发展。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发达国家在儿童康复领域的研究起步较早，已经形成了较为完善的康复体系和服务网络，包括康复机构、专业人员培训、政策支持等方面。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儿童康复事业近年来发展迅速，政府加大了对康复机构的投入和支持力度，同时社会各界也积极参与，推动儿童康复事业的发展。然而，目前仍存在一些问题，如康复机构数量不足、服务质量参差不齐、专业人才匮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主要针对0-18岁存在身体、智力、情感、社交等方面障碍的儿童。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儿童处于生长发育阶段，康复潜力大，但不同年龄段和障碍类型的儿童康复需求差异显著。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康复对象及特点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85" b="1728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包括儿童的生理、心理、社会功能及家庭环境等多方面的评估。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采用量表评定、观察、访谈等多种方式进行综合评估，确保评估结果的客观性和准确性。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康复需求评估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促进儿童全面发展，提高其生活质量和社会适应能力。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针对儿童的具体障碍，制定个性化的康复计划，实现阶段性康复目标。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儿童康复建设方案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方案的设计和实施都要以儿童的需求和利益为出发点和落脚点，确保儿童在康复过程中得到全面的关注和支持。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以儿童为中心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方案采用综合性的康复方法，包括医疗、教育、心理、社会等多个方面，为儿童提供全面的康复服务。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方案强调家庭在儿童康复过程中的重要作用，鼓励家庭成员积极参与儿童的康复训练和日常生活。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制定个性化康复计划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根据评估结果，为每位儿童制定个性化的康复计划，明确康复目标和实施步骤。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定期对儿童的康复效果进行评估，并根据评估结果及时调整康复计划，确保儿童得到最佳的康复效果。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实施康复训练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按照康复计划，为儿童提供医疗、教育、心理等方面的康复训练和服务。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评估与诊断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对儿童进行全面的评估和诊断，了解儿童的康复需求和问题所在。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方案引入先进的康复技术和设备，如机器人辅助训练、虚拟现实技术等，提高康复训练的效果和趣味性。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方案注重儿童的心理健康问题，提供心理咨询和支持，帮助儿童建立积极的心态和自信心。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关注儿童心理健康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方案强调多学科之间的合作，包括医学、教育学、心理学等，为儿童提供全面的康复服务。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方案鼓励家庭和学校共同参与儿童的康复训练和教育，形成家庭、学校、社会三位一体的康复支持体系。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家庭与学校共同参与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方案创新点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儿童康复资源整合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https://d.book118.com/615012201130011111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2024-09-17T03:48:40.116</cp:lastPrinted>
  <dcterms:created xsi:type="dcterms:W3CDTF">2024-09-16T19:48:40Z</dcterms:created>
  <dcterms:modified xsi:type="dcterms:W3CDTF">2024-09-16T19:48:42Z</dcterms:modified>
</cp:coreProperties>
</file>