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BD1FAD-3DEF-493A-A70F-72F1C99D24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0D4EA2-E47D-4446-B2B4-4B62076EB0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3E4F93-DC9A-4130-BEB6-832E430BAC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CA1766-44F9-48A5-972D-59872909B8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AABFA8A-B22A-40CB-A3C0-5F9F86E84F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A6D8EBD-2605-40FC-931A-9D2259D875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F98CA3A-D776-40FC-B5C2-089981A8BA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6BB2FA-86EA-434A-8BD4-BDC187308B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B4F661-73D8-4313-843A-A2A323FBC8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79D900-7B7A-4B8E-AB73-C1A817F40D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AD1365-6125-4143-931C-A92CCD08E3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501221434101112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第二辑班组安全管理课件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班组安全管理概述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班组安全管理制度与规范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班组安全教育与培训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班组安全风险评估与控制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班组安全事故预防与处理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班组安全文化建设与实践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班组安全管理概述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班组安全管理是指在生产过程中，对班组范围内的安全问题进行计划、组织、协调、控制和监督等一系列管理活动。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班组安全管理具有明确的目标性、系统性、科学性和规范性等特点，旨在确保生产过程中的安全和健康，降低事故风险，保障员工生命安全和公司财产安全。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班组安全管理的定义与特点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提高员工安全意识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通过班组安全管理，可以加强员工的安全意识，使他们了解安全操作规程和应急措施，减少因操作不当或忽视安全而引发的事故。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保障生产顺利进行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安全是生产的前提条件，通过有效的班组安全管理，可以确保生产过程中的安全和稳定，避免因事故导致的生产中断或设备损坏，保障生产的顺利进行。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提高企业竞争力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一个注重安全管理的企业，能够提高员工的工作积极性和归属感，增强企业的凝聚力和竞争力，为企业的长期发展奠定坚实基础。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班组安全管理的重要性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班组安全管理源于工业革命时期，当时的生产线开始出现，为了确保生产过程中的安全和稳定，企业开始采取一系列的安全管理措施。随着工业的发展和技术的进步，班组安全管理的理念和方法也在不断更新和完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历史回顾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的班组安全管理将更加注重信息化、智能化和人性化的管理方式。通过引入先进的安全管理软件和技术手段，提高安全管理的效率和准确性；同时，强调以人为本的管理理念，关注员工的安全和健康需求，营造更加安全和健康的工作环境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班组安全管理的历史与发展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班组安全管理制度与规范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明确班组成员在安全生产中的职责和任务，建立考核和奖惩机制。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安全生产责任制度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定期开展安全教育培训，提高班组成员的安全意识和技能水平。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安全教育培训制度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定期进行安全检查和隐患排查，及时发现和整改安全隐患。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安全检查与隐患排查制度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制定应急预案并进行演练，提高班组应对突发事件的能力。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应急预案与演练制度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班组安全管理制度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明确设备操作步骤、安全注意事项和应急处置措施。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设备操作规程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作业指导书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危险作业审批制度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针对班组承担的作业任务，制定详细的作业指导书，规范作业流程和操作方法。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对危险作业实行审批管理，确保作业安全可控。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安全操作规程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520" b="252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安全责任制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岗位安全责任制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明确每个岗位的安全职责和要求，建立考核机制。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安全生产目标责任制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制定安全生产目标，层层分解落实，确保责任到人。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安全责任追究制度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对安全生产责任进行追究，对事故责任人进行严肃处理。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定期开展日常安全检查，及时发现和整改安全隐患。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日常安全检查制度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针对特定设备和场所进行专项安全检查，确保设备设施安全可靠。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专项安全检查制度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建立隐患排查治理台账，对排查出的隐患进行整改和跟踪管理。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隐患排查治理制度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安全检查与隐患排查制度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班组安全教育与培训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通过安全意识教育，提高员工对安全的认识和重视程度，形成安全第一的思维模式。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安全意识培养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将企业的安全理念贯穿于安全意识教育中，使员工充分理解并认同企业的安全文化。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安全理念灌输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通过案例分析、事故通报等形式，向员工展示安全事故的危害和后果，强化员工的安全意识。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安全警示教育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安全意识教育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4375" b="143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职业卫生知识培训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使员工了解职业卫生知识，掌握职业病防治和预防措施，保障员工的身体健康。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安全规章制度培训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使员工了解并掌握企业的安全规章制度和操作规程，明确安全责任和义务。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危险源辨识与风险评估知识培训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使员工具备危险源辨识和风险评估的能力，能够及时发现并处理安全隐患。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安全知识培训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应急处置技能培训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使员工了解应急处置程序和方法，掌握应对突发事件的技能和技巧。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安全操作技能培训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使员工掌握正确的操作方法和流程，提高员工的安全操作技能水平。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消防安全技能培训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使员工了解消防安全知识，掌握消防器材的使用方法和火灾逃生技能。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安全技能培训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使员工了解企业的应急预案，明确自己在应急救援中的角色和责任。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应急预案培训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7792" r="17792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使员工掌握基本的急救技能，能够在紧急情况下进行自救和互救。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急救技能培训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定期组织疏散与逃生演练，提高员工在应对突发事件时的组织纪律性和应变能力。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疏散与逃生演练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应急救援培训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https://d.book118.com/615012214341011120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105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2024-09-23T17:02:49.255</cp:lastPrinted>
  <dcterms:created xsi:type="dcterms:W3CDTF">2024-09-23T09:02:49Z</dcterms:created>
  <dcterms:modified xsi:type="dcterms:W3CDTF">2024-09-23T09:02:51Z</dcterms:modified>
</cp:coreProperties>
</file>