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F4C78-48E5-446E-A2F7-50A4E7CCC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F3676-FA59-4763-93FD-62F2379F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663D-883C-4724-A2BC-095DD4BCB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43F3A-7B68-486F-8B25-44A34026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7D786-DF54-45A7-8A75-BEEB7777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30A79-E671-41F9-A318-A3D4E36CA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B5936-782E-4C5E-9A60-42A4E327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7C18C-CBCC-4B59-ACDA-2573091F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F9011-FD09-4D7C-B9B1-B6C8909D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8B37B-E97E-4744-9D01-24A85914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5D344-9659-454A-A20F-BD97DB79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1401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护理查房水肿图片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水肿的分类和表现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水肿的原因和影响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护理查房中水肿的处理和预防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护理查房中水肿图片的应用和价值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展示水肿患者的护理查房图片，以便更好地了解水肿的症状、护理要点和治疗效果。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水肿是临床常见的症状之一，尤其在老年人和长期卧床的患者中更为常见。为了更好地了解水肿的护理和治疗方法，收集并展示水肿患者的护理查房图片具有重要意义。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这些图片来源于医院的护理查房记录，由医护人员拍摄并记录。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医护人员通过专业的摄影设备，在护理查房过程中拍摄患者的水肿部位，并经过筛选和编辑后用于展示。这些图片能够直观地展示水肿的症状和护理效果，为医护人员提供宝贵的参考信息。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图片来源和获取方式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水肿的分类和表现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轻微肿胀，皮肤紧绷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轻度水肿通常局限于眼睑、踝关节等部位，表现为皮肤紧绷、有轻微的肿胀感，但无明显凹陷。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轻度水肿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皮肤明显肿胀，凹陷出现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中度水肿表现为皮肤明显肿胀，尤其是在下肢、腹部等部位，皮肤紧绷感加重，可出现明显的凹陷，如胫骨前缘、踝关节等处。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中度水肿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全身性肿胀，皮肤变薄透亮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重度水肿表现为全身性肿胀，皮肤变薄、透亮，甚至出现张力性水疱。由于肿胀严重，患者可能会出现呼吸困难、活动受限等症状。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重度水肿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水肿的原因和影响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https://d.book118.com/615014010303011103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2024-09-13T06:36:00.046</cp:lastPrinted>
  <dcterms:created xsi:type="dcterms:W3CDTF">2024-09-12T22:36:00Z</dcterms:created>
  <dcterms:modified xsi:type="dcterms:W3CDTF">2024-09-12T22:36:02Z</dcterms:modified>
</cp:coreProperties>
</file>